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67558-BD1A-48CE-8EE0-D215C2CD1421}" type="doc">
      <dgm:prSet loTypeId="urn:microsoft.com/office/officeart/2005/8/layout/hList7#1" loCatId="list" qsTypeId="urn:microsoft.com/office/officeart/2005/8/quickstyle/simple4" qsCatId="simple" csTypeId="urn:microsoft.com/office/officeart/2005/8/colors/colorful2" csCatId="colorful" phldr="1"/>
      <dgm:spPr/>
    </dgm:pt>
    <dgm:pt modelId="{37278B69-4218-4610-A387-2B604230701C}">
      <dgm:prSet phldrT="[Testo]"/>
      <dgm:spPr/>
      <dgm:t>
        <a:bodyPr/>
        <a:lstStyle/>
        <a:p>
          <a:r>
            <a:rPr lang="it-IT" b="0" dirty="0" err="1" smtClean="0"/>
            <a:t>Dojo</a:t>
          </a:r>
          <a:endParaRPr lang="it-IT" b="0" dirty="0"/>
        </a:p>
      </dgm:t>
    </dgm:pt>
    <dgm:pt modelId="{71D76E98-BE86-4F53-95DF-DB158FCDEF1C}" type="parTrans" cxnId="{4E8D8D6B-33EB-4056-BBB4-73DAA7807260}">
      <dgm:prSet/>
      <dgm:spPr/>
      <dgm:t>
        <a:bodyPr/>
        <a:lstStyle/>
        <a:p>
          <a:endParaRPr lang="it-IT" b="0"/>
        </a:p>
      </dgm:t>
    </dgm:pt>
    <dgm:pt modelId="{E4248A99-6BAB-4E5D-AC71-F647658D6A5A}" type="sibTrans" cxnId="{4E8D8D6B-33EB-4056-BBB4-73DAA7807260}">
      <dgm:prSet/>
      <dgm:spPr/>
      <dgm:t>
        <a:bodyPr/>
        <a:lstStyle/>
        <a:p>
          <a:endParaRPr lang="it-IT" b="0"/>
        </a:p>
      </dgm:t>
    </dgm:pt>
    <dgm:pt modelId="{0B69DF01-9FA0-4EFE-B4EA-A0D190097108}">
      <dgm:prSet phldrT="[Testo]"/>
      <dgm:spPr/>
      <dgm:t>
        <a:bodyPr/>
        <a:lstStyle/>
        <a:p>
          <a:r>
            <a:rPr lang="it-IT" b="0" i="0" dirty="0" err="1" smtClean="0"/>
            <a:t>ExtJs</a:t>
          </a:r>
          <a:endParaRPr lang="it-IT" b="0" dirty="0"/>
        </a:p>
      </dgm:t>
    </dgm:pt>
    <dgm:pt modelId="{4A87C564-7C09-4381-B6C8-8F176AF6A6AC}" type="parTrans" cxnId="{0BA2B427-D95E-415C-952A-D205A0195D6E}">
      <dgm:prSet/>
      <dgm:spPr/>
      <dgm:t>
        <a:bodyPr/>
        <a:lstStyle/>
        <a:p>
          <a:endParaRPr lang="it-IT" b="0"/>
        </a:p>
      </dgm:t>
    </dgm:pt>
    <dgm:pt modelId="{35A5C9D0-D431-4EE7-A1B1-6DC1E55D7EDC}" type="sibTrans" cxnId="{0BA2B427-D95E-415C-952A-D205A0195D6E}">
      <dgm:prSet/>
      <dgm:spPr/>
      <dgm:t>
        <a:bodyPr/>
        <a:lstStyle/>
        <a:p>
          <a:endParaRPr lang="it-IT" b="0"/>
        </a:p>
      </dgm:t>
    </dgm:pt>
    <dgm:pt modelId="{57B22FFF-8807-40A3-B1CB-E994BFE348FE}">
      <dgm:prSet phldrT="[Testo]"/>
      <dgm:spPr/>
      <dgm:t>
        <a:bodyPr/>
        <a:lstStyle/>
        <a:p>
          <a:r>
            <a:rPr lang="it-IT" b="0" dirty="0" err="1" smtClean="0"/>
            <a:t>jQuery</a:t>
          </a:r>
          <a:endParaRPr lang="it-IT" b="0" dirty="0"/>
        </a:p>
      </dgm:t>
    </dgm:pt>
    <dgm:pt modelId="{8BB5B153-35AC-49EF-BFA6-63036B4A349F}" type="parTrans" cxnId="{8BC20016-51A7-4974-827F-DADEC65A7B9B}">
      <dgm:prSet/>
      <dgm:spPr/>
      <dgm:t>
        <a:bodyPr/>
        <a:lstStyle/>
        <a:p>
          <a:endParaRPr lang="it-IT" b="0"/>
        </a:p>
      </dgm:t>
    </dgm:pt>
    <dgm:pt modelId="{90E68D08-42A5-48A0-BD84-E62338594E5B}" type="sibTrans" cxnId="{8BC20016-51A7-4974-827F-DADEC65A7B9B}">
      <dgm:prSet/>
      <dgm:spPr/>
      <dgm:t>
        <a:bodyPr/>
        <a:lstStyle/>
        <a:p>
          <a:endParaRPr lang="it-IT" b="0"/>
        </a:p>
      </dgm:t>
    </dgm:pt>
    <dgm:pt modelId="{C18141D2-0753-4CEB-B1DB-6DE719420DF5}">
      <dgm:prSet phldrT="[Testo]"/>
      <dgm:spPr/>
      <dgm:t>
        <a:bodyPr/>
        <a:lstStyle/>
        <a:p>
          <a:r>
            <a:rPr lang="it-IT" b="0" dirty="0" err="1" smtClean="0"/>
            <a:t>MooTools</a:t>
          </a:r>
          <a:endParaRPr lang="it-IT" b="0" dirty="0"/>
        </a:p>
      </dgm:t>
    </dgm:pt>
    <dgm:pt modelId="{9709B500-C8D9-4ACA-8477-EAEAF2D94BFC}" type="parTrans" cxnId="{4C6DC40E-1499-48E7-97E9-F63CABF11B5E}">
      <dgm:prSet/>
      <dgm:spPr/>
      <dgm:t>
        <a:bodyPr/>
        <a:lstStyle/>
        <a:p>
          <a:endParaRPr lang="it-IT" b="0"/>
        </a:p>
      </dgm:t>
    </dgm:pt>
    <dgm:pt modelId="{C32E4CED-494F-4CBC-B8AE-F0A4A55027DC}" type="sibTrans" cxnId="{4C6DC40E-1499-48E7-97E9-F63CABF11B5E}">
      <dgm:prSet/>
      <dgm:spPr/>
      <dgm:t>
        <a:bodyPr/>
        <a:lstStyle/>
        <a:p>
          <a:endParaRPr lang="it-IT" b="0"/>
        </a:p>
      </dgm:t>
    </dgm:pt>
    <dgm:pt modelId="{77C13707-172D-42A7-A641-E7E0364DEA06}">
      <dgm:prSet phldrT="[Testo]"/>
      <dgm:spPr/>
      <dgm:t>
        <a:bodyPr/>
        <a:lstStyle/>
        <a:p>
          <a:r>
            <a:rPr lang="it-IT" b="0" dirty="0" err="1" smtClean="0"/>
            <a:t>Prototype</a:t>
          </a:r>
          <a:endParaRPr lang="it-IT" b="0" dirty="0"/>
        </a:p>
      </dgm:t>
    </dgm:pt>
    <dgm:pt modelId="{F1CC505D-9B7E-4652-8E03-73FFBFAFF1E4}" type="parTrans" cxnId="{948E5724-F6B2-4256-966A-00B57FB71846}">
      <dgm:prSet/>
      <dgm:spPr/>
      <dgm:t>
        <a:bodyPr/>
        <a:lstStyle/>
        <a:p>
          <a:endParaRPr lang="it-IT" b="0"/>
        </a:p>
      </dgm:t>
    </dgm:pt>
    <dgm:pt modelId="{0A287141-200C-4A09-9AB3-07AB53152289}" type="sibTrans" cxnId="{948E5724-F6B2-4256-966A-00B57FB71846}">
      <dgm:prSet/>
      <dgm:spPr/>
      <dgm:t>
        <a:bodyPr/>
        <a:lstStyle/>
        <a:p>
          <a:endParaRPr lang="it-IT" b="0"/>
        </a:p>
      </dgm:t>
    </dgm:pt>
    <dgm:pt modelId="{EBDD0993-D6BB-48EC-A7B6-0875D5DBAD35}">
      <dgm:prSet phldrT="[Testo]"/>
      <dgm:spPr/>
      <dgm:t>
        <a:bodyPr/>
        <a:lstStyle/>
        <a:p>
          <a:r>
            <a:rPr lang="it-IT" b="0" dirty="0" err="1" smtClean="0"/>
            <a:t>script.aculo.us</a:t>
          </a:r>
          <a:endParaRPr lang="it-IT" b="0" dirty="0"/>
        </a:p>
      </dgm:t>
    </dgm:pt>
    <dgm:pt modelId="{FD27F3F8-EDD7-4CC4-AEA9-21F1A83A0692}" type="parTrans" cxnId="{64118A2C-2B94-4AB6-A202-F19123BC53AC}">
      <dgm:prSet/>
      <dgm:spPr/>
      <dgm:t>
        <a:bodyPr/>
        <a:lstStyle/>
        <a:p>
          <a:endParaRPr lang="it-IT" b="0"/>
        </a:p>
      </dgm:t>
    </dgm:pt>
    <dgm:pt modelId="{8A8AFE71-E00B-432B-81A0-873345674373}" type="sibTrans" cxnId="{64118A2C-2B94-4AB6-A202-F19123BC53AC}">
      <dgm:prSet/>
      <dgm:spPr/>
      <dgm:t>
        <a:bodyPr/>
        <a:lstStyle/>
        <a:p>
          <a:endParaRPr lang="it-IT" b="0"/>
        </a:p>
      </dgm:t>
    </dgm:pt>
    <dgm:pt modelId="{AC8680F7-3FE6-45D8-ADDC-7F3E9FB1D18E}">
      <dgm:prSet phldrT="[Testo]"/>
      <dgm:spPr/>
      <dgm:t>
        <a:bodyPr/>
        <a:lstStyle/>
        <a:p>
          <a:r>
            <a:rPr lang="it-IT" b="0" dirty="0" err="1" smtClean="0"/>
            <a:t>dojotoolkit.org</a:t>
          </a:r>
          <a:endParaRPr lang="it-IT" b="0" dirty="0"/>
        </a:p>
      </dgm:t>
    </dgm:pt>
    <dgm:pt modelId="{DBA3B8D9-9769-492B-9447-94FF6773055D}" type="parTrans" cxnId="{B82B2E0C-3636-4CA4-9CF9-1B050AE77343}">
      <dgm:prSet/>
      <dgm:spPr/>
      <dgm:t>
        <a:bodyPr/>
        <a:lstStyle/>
        <a:p>
          <a:endParaRPr lang="it-IT" b="0"/>
        </a:p>
      </dgm:t>
    </dgm:pt>
    <dgm:pt modelId="{5D9A53F9-6281-4D96-B64E-717A8B6934B5}" type="sibTrans" cxnId="{B82B2E0C-3636-4CA4-9CF9-1B050AE77343}">
      <dgm:prSet/>
      <dgm:spPr/>
      <dgm:t>
        <a:bodyPr/>
        <a:lstStyle/>
        <a:p>
          <a:endParaRPr lang="it-IT" b="0"/>
        </a:p>
      </dgm:t>
    </dgm:pt>
    <dgm:pt modelId="{801A0386-6352-4608-8901-94A358508CF6}">
      <dgm:prSet phldrT="[Testo]"/>
      <dgm:spPr/>
      <dgm:t>
        <a:bodyPr/>
        <a:lstStyle/>
        <a:p>
          <a:r>
            <a:rPr lang="it-IT" b="0" dirty="0" smtClean="0"/>
            <a:t>www.sencha.com</a:t>
          </a:r>
          <a:endParaRPr lang="it-IT" b="0" dirty="0"/>
        </a:p>
      </dgm:t>
    </dgm:pt>
    <dgm:pt modelId="{2946B785-45C0-44B3-AE1C-AEDC1EEEF195}" type="parTrans" cxnId="{6ED03E91-C0AC-4CA3-A669-DE823F29E5AB}">
      <dgm:prSet/>
      <dgm:spPr/>
      <dgm:t>
        <a:bodyPr/>
        <a:lstStyle/>
        <a:p>
          <a:endParaRPr lang="it-IT" b="0"/>
        </a:p>
      </dgm:t>
    </dgm:pt>
    <dgm:pt modelId="{57F3CCE0-3662-4DF7-81E4-55072C4A5E4D}" type="sibTrans" cxnId="{6ED03E91-C0AC-4CA3-A669-DE823F29E5AB}">
      <dgm:prSet/>
      <dgm:spPr/>
      <dgm:t>
        <a:bodyPr/>
        <a:lstStyle/>
        <a:p>
          <a:endParaRPr lang="it-IT" b="0"/>
        </a:p>
      </dgm:t>
    </dgm:pt>
    <dgm:pt modelId="{5A5EAE97-093D-43A7-97F7-0254F5B91640}">
      <dgm:prSet phldrT="[Testo]"/>
      <dgm:spPr/>
      <dgm:t>
        <a:bodyPr/>
        <a:lstStyle/>
        <a:p>
          <a:r>
            <a:rPr lang="it-IT" b="0" dirty="0" err="1" smtClean="0"/>
            <a:t>jquery.com</a:t>
          </a:r>
          <a:endParaRPr lang="it-IT" b="0" dirty="0"/>
        </a:p>
      </dgm:t>
    </dgm:pt>
    <dgm:pt modelId="{CB535614-2632-4B7E-B542-A2A227776E5D}" type="parTrans" cxnId="{350BB448-0852-4689-977F-631E1525263A}">
      <dgm:prSet/>
      <dgm:spPr/>
      <dgm:t>
        <a:bodyPr/>
        <a:lstStyle/>
        <a:p>
          <a:endParaRPr lang="it-IT" b="0"/>
        </a:p>
      </dgm:t>
    </dgm:pt>
    <dgm:pt modelId="{044A4A85-E451-4477-A4B0-E01D696DFFFB}" type="sibTrans" cxnId="{350BB448-0852-4689-977F-631E1525263A}">
      <dgm:prSet/>
      <dgm:spPr/>
      <dgm:t>
        <a:bodyPr/>
        <a:lstStyle/>
        <a:p>
          <a:endParaRPr lang="it-IT" b="0"/>
        </a:p>
      </dgm:t>
    </dgm:pt>
    <dgm:pt modelId="{7E37E90B-A52D-4030-94C8-7E1F1A9ACD24}">
      <dgm:prSet phldrT="[Testo]"/>
      <dgm:spPr/>
      <dgm:t>
        <a:bodyPr/>
        <a:lstStyle/>
        <a:p>
          <a:r>
            <a:rPr lang="it-IT" b="0" dirty="0" err="1" smtClean="0"/>
            <a:t>mootools.net</a:t>
          </a:r>
          <a:endParaRPr lang="it-IT" b="0" dirty="0"/>
        </a:p>
      </dgm:t>
    </dgm:pt>
    <dgm:pt modelId="{903F5278-BED0-4FFA-B9A1-A48A03996296}" type="parTrans" cxnId="{A899B47C-1E42-4C40-B2B0-3053F8CE256C}">
      <dgm:prSet/>
      <dgm:spPr/>
      <dgm:t>
        <a:bodyPr/>
        <a:lstStyle/>
        <a:p>
          <a:endParaRPr lang="it-IT" b="0"/>
        </a:p>
      </dgm:t>
    </dgm:pt>
    <dgm:pt modelId="{ACA3BEF0-9333-461F-B5A1-8543A99308AF}" type="sibTrans" cxnId="{A899B47C-1E42-4C40-B2B0-3053F8CE256C}">
      <dgm:prSet/>
      <dgm:spPr/>
      <dgm:t>
        <a:bodyPr/>
        <a:lstStyle/>
        <a:p>
          <a:endParaRPr lang="it-IT" b="0"/>
        </a:p>
      </dgm:t>
    </dgm:pt>
    <dgm:pt modelId="{9E7072BF-E681-421F-B910-845E2C7DF5DF}">
      <dgm:prSet phldrT="[Testo]"/>
      <dgm:spPr/>
      <dgm:t>
        <a:bodyPr/>
        <a:lstStyle/>
        <a:p>
          <a:r>
            <a:rPr lang="it-IT" b="0" dirty="0" err="1" smtClean="0"/>
            <a:t>prototypejs.org</a:t>
          </a:r>
          <a:endParaRPr lang="it-IT" b="0" dirty="0"/>
        </a:p>
      </dgm:t>
    </dgm:pt>
    <dgm:pt modelId="{89B3C0F9-6ABB-4934-8782-606958D7DD55}" type="parTrans" cxnId="{9B4F9D18-75EF-42D3-ADE9-5A777197DACE}">
      <dgm:prSet/>
      <dgm:spPr/>
      <dgm:t>
        <a:bodyPr/>
        <a:lstStyle/>
        <a:p>
          <a:endParaRPr lang="it-IT" b="0"/>
        </a:p>
      </dgm:t>
    </dgm:pt>
    <dgm:pt modelId="{3959C389-38C1-4258-977A-5D1F68250E56}" type="sibTrans" cxnId="{9B4F9D18-75EF-42D3-ADE9-5A777197DACE}">
      <dgm:prSet/>
      <dgm:spPr/>
      <dgm:t>
        <a:bodyPr/>
        <a:lstStyle/>
        <a:p>
          <a:endParaRPr lang="it-IT" b="0"/>
        </a:p>
      </dgm:t>
    </dgm:pt>
    <dgm:pt modelId="{EBC2150B-2A2A-49BE-89F3-50A98A302EA2}">
      <dgm:prSet phldrT="[Testo]"/>
      <dgm:spPr/>
      <dgm:t>
        <a:bodyPr/>
        <a:lstStyle/>
        <a:p>
          <a:r>
            <a:rPr lang="it-IT" b="0" dirty="0" err="1" smtClean="0"/>
            <a:t>script.aculo.us</a:t>
          </a:r>
          <a:endParaRPr lang="it-IT" b="0" dirty="0"/>
        </a:p>
      </dgm:t>
    </dgm:pt>
    <dgm:pt modelId="{39020056-4704-476D-AD79-36806B3E8B27}" type="parTrans" cxnId="{B0D30ACC-3F30-4FF1-B35C-01E4CD66CEEF}">
      <dgm:prSet/>
      <dgm:spPr/>
      <dgm:t>
        <a:bodyPr/>
        <a:lstStyle/>
        <a:p>
          <a:endParaRPr lang="it-IT" b="0"/>
        </a:p>
      </dgm:t>
    </dgm:pt>
    <dgm:pt modelId="{D9ECD8BA-F22A-45B8-8B27-9BDE8987E78B}" type="sibTrans" cxnId="{B0D30ACC-3F30-4FF1-B35C-01E4CD66CEEF}">
      <dgm:prSet/>
      <dgm:spPr/>
      <dgm:t>
        <a:bodyPr/>
        <a:lstStyle/>
        <a:p>
          <a:endParaRPr lang="it-IT" b="0"/>
        </a:p>
      </dgm:t>
    </dgm:pt>
    <dgm:pt modelId="{40C9A3E6-EE85-4037-9D64-741BFA60A150}">
      <dgm:prSet phldrT="[Testo]"/>
      <dgm:spPr/>
      <dgm:t>
        <a:bodyPr/>
        <a:lstStyle/>
        <a:p>
          <a:r>
            <a:rPr lang="it-IT" b="0" dirty="0" smtClean="0"/>
            <a:t>dipende da </a:t>
          </a:r>
          <a:r>
            <a:rPr lang="it-IT" b="0" dirty="0" err="1" smtClean="0"/>
            <a:t>prototypr</a:t>
          </a:r>
          <a:endParaRPr lang="it-IT" b="0" dirty="0"/>
        </a:p>
      </dgm:t>
    </dgm:pt>
    <dgm:pt modelId="{1A35CCBE-9B6B-423A-8765-ABC1C33B9D1F}" type="parTrans" cxnId="{CCD927AE-0F9C-41C0-97AE-2C57D5FB42CC}">
      <dgm:prSet/>
      <dgm:spPr/>
      <dgm:t>
        <a:bodyPr/>
        <a:lstStyle/>
        <a:p>
          <a:endParaRPr lang="it-IT" b="0"/>
        </a:p>
      </dgm:t>
    </dgm:pt>
    <dgm:pt modelId="{31BD5FA2-05C0-4AE0-A7D3-FFF3E2C49BFE}" type="sibTrans" cxnId="{CCD927AE-0F9C-41C0-97AE-2C57D5FB42CC}">
      <dgm:prSet/>
      <dgm:spPr/>
      <dgm:t>
        <a:bodyPr/>
        <a:lstStyle/>
        <a:p>
          <a:endParaRPr lang="it-IT" b="0"/>
        </a:p>
      </dgm:t>
    </dgm:pt>
    <dgm:pt modelId="{08EB35C0-8C2A-4A6F-9E99-2982B9DAD358}">
      <dgm:prSet phldrT="[Testo]"/>
      <dgm:spPr/>
      <dgm:t>
        <a:bodyPr/>
        <a:lstStyle/>
        <a:p>
          <a:r>
            <a:rPr lang="it-IT" b="0" dirty="0" err="1" smtClean="0"/>
            <a:t>jQuery</a:t>
          </a:r>
          <a:r>
            <a:rPr lang="it-IT" b="0" dirty="0" smtClean="0"/>
            <a:t> UI</a:t>
          </a:r>
          <a:endParaRPr lang="it-IT" b="0" dirty="0"/>
        </a:p>
      </dgm:t>
    </dgm:pt>
    <dgm:pt modelId="{2CC28491-D38E-4244-A47D-6526CD6DDF69}" type="parTrans" cxnId="{0F63C579-EBB7-46F1-9CD8-CEA0124FA272}">
      <dgm:prSet/>
      <dgm:spPr/>
      <dgm:t>
        <a:bodyPr/>
        <a:lstStyle/>
        <a:p>
          <a:endParaRPr lang="it-IT" b="0"/>
        </a:p>
      </dgm:t>
    </dgm:pt>
    <dgm:pt modelId="{636AD551-42AE-4CA5-81FF-E6FCCCF1F7CA}" type="sibTrans" cxnId="{0F63C579-EBB7-46F1-9CD8-CEA0124FA272}">
      <dgm:prSet/>
      <dgm:spPr/>
      <dgm:t>
        <a:bodyPr/>
        <a:lstStyle/>
        <a:p>
          <a:endParaRPr lang="it-IT" b="0"/>
        </a:p>
      </dgm:t>
    </dgm:pt>
    <dgm:pt modelId="{BF2C00A5-CCC2-46AF-A79B-AD6967F9D1AA}">
      <dgm:prSet phldrT="[Testo]"/>
      <dgm:spPr/>
      <dgm:t>
        <a:bodyPr/>
        <a:lstStyle/>
        <a:p>
          <a:r>
            <a:rPr lang="it-IT" b="0" dirty="0" err="1" smtClean="0"/>
            <a:t>jqueryui.com</a:t>
          </a:r>
          <a:endParaRPr lang="it-IT" b="0" dirty="0"/>
        </a:p>
      </dgm:t>
    </dgm:pt>
    <dgm:pt modelId="{C7FCAFFF-19C6-4D83-9613-089293EB9544}" type="parTrans" cxnId="{DD52C824-6A18-432F-85F8-8596F73CEEF6}">
      <dgm:prSet/>
      <dgm:spPr/>
      <dgm:t>
        <a:bodyPr/>
        <a:lstStyle/>
        <a:p>
          <a:endParaRPr lang="it-IT" b="0"/>
        </a:p>
      </dgm:t>
    </dgm:pt>
    <dgm:pt modelId="{3788345D-8A3A-44CC-9AC4-8CC38B59B4A0}" type="sibTrans" cxnId="{DD52C824-6A18-432F-85F8-8596F73CEEF6}">
      <dgm:prSet/>
      <dgm:spPr/>
      <dgm:t>
        <a:bodyPr/>
        <a:lstStyle/>
        <a:p>
          <a:endParaRPr lang="it-IT" b="0"/>
        </a:p>
      </dgm:t>
    </dgm:pt>
    <dgm:pt modelId="{5B2A5631-C1D8-4D7E-9064-6162995F157E}" type="pres">
      <dgm:prSet presAssocID="{81D67558-BD1A-48CE-8EE0-D215C2CD1421}" presName="Name0" presStyleCnt="0">
        <dgm:presLayoutVars>
          <dgm:dir/>
          <dgm:resizeHandles val="exact"/>
        </dgm:presLayoutVars>
      </dgm:prSet>
      <dgm:spPr/>
    </dgm:pt>
    <dgm:pt modelId="{99D01FBB-22CD-4DDE-AB99-BD11699F7B79}" type="pres">
      <dgm:prSet presAssocID="{81D67558-BD1A-48CE-8EE0-D215C2CD1421}" presName="fgShape" presStyleLbl="fgShp" presStyleIdx="0" presStyleCnt="1"/>
      <dgm:spPr/>
    </dgm:pt>
    <dgm:pt modelId="{E8295EFA-A422-4B2A-8273-7F04D48B7105}" type="pres">
      <dgm:prSet presAssocID="{81D67558-BD1A-48CE-8EE0-D215C2CD1421}" presName="linComp" presStyleCnt="0"/>
      <dgm:spPr/>
    </dgm:pt>
    <dgm:pt modelId="{BE9E7A5A-481D-4DD7-A794-A1387C1B130F}" type="pres">
      <dgm:prSet presAssocID="{37278B69-4218-4610-A387-2B604230701C}" presName="compNode" presStyleCnt="0"/>
      <dgm:spPr/>
    </dgm:pt>
    <dgm:pt modelId="{E725633D-9753-446C-9593-7C9A13B55790}" type="pres">
      <dgm:prSet presAssocID="{37278B69-4218-4610-A387-2B604230701C}" presName="bkgdShape" presStyleLbl="node1" presStyleIdx="0" presStyleCnt="7"/>
      <dgm:spPr/>
      <dgm:t>
        <a:bodyPr/>
        <a:lstStyle/>
        <a:p>
          <a:endParaRPr lang="it-IT"/>
        </a:p>
      </dgm:t>
    </dgm:pt>
    <dgm:pt modelId="{8E552F2A-2CE8-43F2-9612-DBC4BE4FE55D}" type="pres">
      <dgm:prSet presAssocID="{37278B69-4218-4610-A387-2B604230701C}" presName="node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161CA57-75F2-4D41-B524-A886CB21251D}" type="pres">
      <dgm:prSet presAssocID="{37278B69-4218-4610-A387-2B604230701C}" presName="invisiNode" presStyleLbl="node1" presStyleIdx="0" presStyleCnt="7"/>
      <dgm:spPr/>
    </dgm:pt>
    <dgm:pt modelId="{19AED52C-0B66-44BA-83D3-1AD9DD18DDB7}" type="pres">
      <dgm:prSet presAssocID="{37278B69-4218-4610-A387-2B604230701C}" presName="imagNode" presStyleLbl="fgImgPlace1" presStyleIdx="0" presStyleCnt="7"/>
      <dgm:spPr>
        <a:blipFill dpi="0" rotWithShape="0">
          <a:blip xmlns:r="http://schemas.openxmlformats.org/officeDocument/2006/relationships" r:embed="rId1"/>
          <a:srcRect/>
          <a:stretch>
            <a:fillRect t="23000" b="23000"/>
          </a:stretch>
        </a:blipFill>
      </dgm:spPr>
    </dgm:pt>
    <dgm:pt modelId="{FC40DAD3-1EE5-4C92-8970-39229B01D083}" type="pres">
      <dgm:prSet presAssocID="{E4248A99-6BAB-4E5D-AC71-F647658D6A5A}" presName="sibTrans" presStyleLbl="sibTrans2D1" presStyleIdx="0" presStyleCnt="0"/>
      <dgm:spPr/>
      <dgm:t>
        <a:bodyPr/>
        <a:lstStyle/>
        <a:p>
          <a:endParaRPr lang="it-IT"/>
        </a:p>
      </dgm:t>
    </dgm:pt>
    <dgm:pt modelId="{BE28ACE1-B527-4A2B-89F8-5CC55650B7CA}" type="pres">
      <dgm:prSet presAssocID="{0B69DF01-9FA0-4EFE-B4EA-A0D190097108}" presName="compNode" presStyleCnt="0"/>
      <dgm:spPr/>
    </dgm:pt>
    <dgm:pt modelId="{9AB86CE4-9A70-4504-A7F8-42B1CFF16667}" type="pres">
      <dgm:prSet presAssocID="{0B69DF01-9FA0-4EFE-B4EA-A0D190097108}" presName="bkgdShape" presStyleLbl="node1" presStyleIdx="1" presStyleCnt="7"/>
      <dgm:spPr/>
      <dgm:t>
        <a:bodyPr/>
        <a:lstStyle/>
        <a:p>
          <a:endParaRPr lang="it-IT"/>
        </a:p>
      </dgm:t>
    </dgm:pt>
    <dgm:pt modelId="{4C0B2CF1-A0FB-4A91-A0B0-8EBE16D6B861}" type="pres">
      <dgm:prSet presAssocID="{0B69DF01-9FA0-4EFE-B4EA-A0D190097108}" presName="node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AFAD10-9878-40C7-B76E-723B63101CF3}" type="pres">
      <dgm:prSet presAssocID="{0B69DF01-9FA0-4EFE-B4EA-A0D190097108}" presName="invisiNode" presStyleLbl="node1" presStyleIdx="1" presStyleCnt="7"/>
      <dgm:spPr/>
    </dgm:pt>
    <dgm:pt modelId="{809E7E2F-9011-4B5D-8E4E-BFEDE2F79F7E}" type="pres">
      <dgm:prSet presAssocID="{0B69DF01-9FA0-4EFE-B4EA-A0D190097108}" presName="imagNode" presStyleLbl="fgImgPlace1" presStyleIdx="1" presStyleCnt="7"/>
      <dgm:spPr>
        <a:blipFill dpi="0" rotWithShape="0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8B70D610-80F2-4395-84F2-FC078C783B93}" type="pres">
      <dgm:prSet presAssocID="{35A5C9D0-D431-4EE7-A1B1-6DC1E55D7EDC}" presName="sibTrans" presStyleLbl="sibTrans2D1" presStyleIdx="0" presStyleCnt="0"/>
      <dgm:spPr/>
      <dgm:t>
        <a:bodyPr/>
        <a:lstStyle/>
        <a:p>
          <a:endParaRPr lang="it-IT"/>
        </a:p>
      </dgm:t>
    </dgm:pt>
    <dgm:pt modelId="{A48985DA-14F0-4319-A1F9-0A4A4EBFD31D}" type="pres">
      <dgm:prSet presAssocID="{57B22FFF-8807-40A3-B1CB-E994BFE348FE}" presName="compNode" presStyleCnt="0"/>
      <dgm:spPr/>
    </dgm:pt>
    <dgm:pt modelId="{989AF6FF-E00D-486C-9B31-30049F290926}" type="pres">
      <dgm:prSet presAssocID="{57B22FFF-8807-40A3-B1CB-E994BFE348FE}" presName="bkgdShape" presStyleLbl="node1" presStyleIdx="2" presStyleCnt="7"/>
      <dgm:spPr/>
      <dgm:t>
        <a:bodyPr/>
        <a:lstStyle/>
        <a:p>
          <a:endParaRPr lang="it-IT"/>
        </a:p>
      </dgm:t>
    </dgm:pt>
    <dgm:pt modelId="{03A56E22-B014-4174-A1A1-13FFC48B50CB}" type="pres">
      <dgm:prSet presAssocID="{57B22FFF-8807-40A3-B1CB-E994BFE348FE}" presName="nodeT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FE92670-7420-4578-9983-D8BAE255504D}" type="pres">
      <dgm:prSet presAssocID="{57B22FFF-8807-40A3-B1CB-E994BFE348FE}" presName="invisiNode" presStyleLbl="node1" presStyleIdx="2" presStyleCnt="7"/>
      <dgm:spPr/>
    </dgm:pt>
    <dgm:pt modelId="{FBDDF4A3-DB9C-419D-9330-60918F3E8432}" type="pres">
      <dgm:prSet presAssocID="{57B22FFF-8807-40A3-B1CB-E994BFE348FE}" presName="imagNode" presStyleLbl="fgImgPlace1" presStyleIdx="2" presStyleCnt="7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1C6E328-5185-4A47-912C-4A9E6610425C}" type="pres">
      <dgm:prSet presAssocID="{90E68D08-42A5-48A0-BD84-E62338594E5B}" presName="sibTrans" presStyleLbl="sibTrans2D1" presStyleIdx="0" presStyleCnt="0"/>
      <dgm:spPr/>
      <dgm:t>
        <a:bodyPr/>
        <a:lstStyle/>
        <a:p>
          <a:endParaRPr lang="it-IT"/>
        </a:p>
      </dgm:t>
    </dgm:pt>
    <dgm:pt modelId="{70F9435D-8CC3-4B8B-95B2-36633196FB07}" type="pres">
      <dgm:prSet presAssocID="{08EB35C0-8C2A-4A6F-9E99-2982B9DAD358}" presName="compNode" presStyleCnt="0"/>
      <dgm:spPr/>
    </dgm:pt>
    <dgm:pt modelId="{E42AC080-F60A-4C42-B0DE-CDA36901C4B4}" type="pres">
      <dgm:prSet presAssocID="{08EB35C0-8C2A-4A6F-9E99-2982B9DAD358}" presName="bkgdShape" presStyleLbl="node1" presStyleIdx="3" presStyleCnt="7"/>
      <dgm:spPr/>
      <dgm:t>
        <a:bodyPr/>
        <a:lstStyle/>
        <a:p>
          <a:endParaRPr lang="it-IT"/>
        </a:p>
      </dgm:t>
    </dgm:pt>
    <dgm:pt modelId="{4420C595-2E58-47CB-8AF5-EFAD7536B1C1}" type="pres">
      <dgm:prSet presAssocID="{08EB35C0-8C2A-4A6F-9E99-2982B9DAD358}" presName="nodeT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9818E2A-5A9B-4A70-8BDE-FCEB7D862317}" type="pres">
      <dgm:prSet presAssocID="{08EB35C0-8C2A-4A6F-9E99-2982B9DAD358}" presName="invisiNode" presStyleLbl="node1" presStyleIdx="3" presStyleCnt="7"/>
      <dgm:spPr/>
    </dgm:pt>
    <dgm:pt modelId="{7DF34B71-EDB9-40D8-A702-42E1CDC7B5A5}" type="pres">
      <dgm:prSet presAssocID="{08EB35C0-8C2A-4A6F-9E99-2982B9DAD358}" presName="imagNode" presStyleLbl="fgImgPlace1" presStyleIdx="3" presStyleCnt="7"/>
      <dgm:spPr>
        <a:blipFill dpi="0" rotWithShape="0">
          <a:blip xmlns:r="http://schemas.openxmlformats.org/officeDocument/2006/relationships" r:embed="rId4"/>
          <a:srcRect/>
          <a:stretch>
            <a:fillRect t="39000" b="39000"/>
          </a:stretch>
        </a:blipFill>
      </dgm:spPr>
    </dgm:pt>
    <dgm:pt modelId="{29AE6BC5-76B7-45E9-8781-6AACD6DCF9BA}" type="pres">
      <dgm:prSet presAssocID="{636AD551-42AE-4CA5-81FF-E6FCCCF1F7CA}" presName="sibTrans" presStyleLbl="sibTrans2D1" presStyleIdx="0" presStyleCnt="0"/>
      <dgm:spPr/>
      <dgm:t>
        <a:bodyPr/>
        <a:lstStyle/>
        <a:p>
          <a:endParaRPr lang="it-IT"/>
        </a:p>
      </dgm:t>
    </dgm:pt>
    <dgm:pt modelId="{6CD7C6A4-4692-41F6-AD38-AF170E751AE8}" type="pres">
      <dgm:prSet presAssocID="{C18141D2-0753-4CEB-B1DB-6DE719420DF5}" presName="compNode" presStyleCnt="0"/>
      <dgm:spPr/>
    </dgm:pt>
    <dgm:pt modelId="{0A01D156-2A57-4D14-8603-FFA3DBFE4094}" type="pres">
      <dgm:prSet presAssocID="{C18141D2-0753-4CEB-B1DB-6DE719420DF5}" presName="bkgdShape" presStyleLbl="node1" presStyleIdx="4" presStyleCnt="7"/>
      <dgm:spPr/>
      <dgm:t>
        <a:bodyPr/>
        <a:lstStyle/>
        <a:p>
          <a:endParaRPr lang="it-IT"/>
        </a:p>
      </dgm:t>
    </dgm:pt>
    <dgm:pt modelId="{8099240D-D879-49DC-92AE-96FBB4563AFF}" type="pres">
      <dgm:prSet presAssocID="{C18141D2-0753-4CEB-B1DB-6DE719420DF5}" presName="node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14058F6-2159-40B7-9EBC-19CCE9486CD0}" type="pres">
      <dgm:prSet presAssocID="{C18141D2-0753-4CEB-B1DB-6DE719420DF5}" presName="invisiNode" presStyleLbl="node1" presStyleIdx="4" presStyleCnt="7"/>
      <dgm:spPr/>
    </dgm:pt>
    <dgm:pt modelId="{34D05719-9EAA-4537-90D6-B0143627854C}" type="pres">
      <dgm:prSet presAssocID="{C18141D2-0753-4CEB-B1DB-6DE719420DF5}" presName="imagNode" presStyleLbl="fgImgPlace1" presStyleIdx="4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ECE09D96-EF38-4D02-A98F-31EF323CEE22}" type="pres">
      <dgm:prSet presAssocID="{C32E4CED-494F-4CBC-B8AE-F0A4A55027DC}" presName="sibTrans" presStyleLbl="sibTrans2D1" presStyleIdx="0" presStyleCnt="0"/>
      <dgm:spPr/>
      <dgm:t>
        <a:bodyPr/>
        <a:lstStyle/>
        <a:p>
          <a:endParaRPr lang="it-IT"/>
        </a:p>
      </dgm:t>
    </dgm:pt>
    <dgm:pt modelId="{E6AD2DB8-6881-4328-9ABB-514EACA40773}" type="pres">
      <dgm:prSet presAssocID="{77C13707-172D-42A7-A641-E7E0364DEA06}" presName="compNode" presStyleCnt="0"/>
      <dgm:spPr/>
    </dgm:pt>
    <dgm:pt modelId="{ACE19760-B861-4F39-9729-B44F3FF4B29E}" type="pres">
      <dgm:prSet presAssocID="{77C13707-172D-42A7-A641-E7E0364DEA06}" presName="bkgdShape" presStyleLbl="node1" presStyleIdx="5" presStyleCnt="7"/>
      <dgm:spPr/>
      <dgm:t>
        <a:bodyPr/>
        <a:lstStyle/>
        <a:p>
          <a:endParaRPr lang="it-IT"/>
        </a:p>
      </dgm:t>
    </dgm:pt>
    <dgm:pt modelId="{06AD3611-84CF-4E95-8DE8-F9A687AD6DE2}" type="pres">
      <dgm:prSet presAssocID="{77C13707-172D-42A7-A641-E7E0364DEA06}" presName="nodeT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7C897C-4007-4826-AB60-72FF91A8F130}" type="pres">
      <dgm:prSet presAssocID="{77C13707-172D-42A7-A641-E7E0364DEA06}" presName="invisiNode" presStyleLbl="node1" presStyleIdx="5" presStyleCnt="7"/>
      <dgm:spPr/>
    </dgm:pt>
    <dgm:pt modelId="{B4DFA5D3-899F-4FBC-B9F4-1DFB43D55CF3}" type="pres">
      <dgm:prSet presAssocID="{77C13707-172D-42A7-A641-E7E0364DEA06}" presName="imagNode" presStyleLbl="fgImgPlace1" presStyleIdx="5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1D0C54EC-2728-4AA7-8978-08E16A2B9704}" type="pres">
      <dgm:prSet presAssocID="{0A287141-200C-4A09-9AB3-07AB53152289}" presName="sibTrans" presStyleLbl="sibTrans2D1" presStyleIdx="0" presStyleCnt="0"/>
      <dgm:spPr/>
      <dgm:t>
        <a:bodyPr/>
        <a:lstStyle/>
        <a:p>
          <a:endParaRPr lang="it-IT"/>
        </a:p>
      </dgm:t>
    </dgm:pt>
    <dgm:pt modelId="{101C5020-A41A-4AD7-B348-38CC520B048B}" type="pres">
      <dgm:prSet presAssocID="{EBDD0993-D6BB-48EC-A7B6-0875D5DBAD35}" presName="compNode" presStyleCnt="0"/>
      <dgm:spPr/>
    </dgm:pt>
    <dgm:pt modelId="{47BF5CC6-598F-41C1-B659-09078F57F6F1}" type="pres">
      <dgm:prSet presAssocID="{EBDD0993-D6BB-48EC-A7B6-0875D5DBAD35}" presName="bkgdShape" presStyleLbl="node1" presStyleIdx="6" presStyleCnt="7"/>
      <dgm:spPr/>
      <dgm:t>
        <a:bodyPr/>
        <a:lstStyle/>
        <a:p>
          <a:endParaRPr lang="it-IT"/>
        </a:p>
      </dgm:t>
    </dgm:pt>
    <dgm:pt modelId="{0C8BBA5B-C609-4366-BF3B-638CCA095D01}" type="pres">
      <dgm:prSet presAssocID="{EBDD0993-D6BB-48EC-A7B6-0875D5DBAD35}" presName="node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BE0A05-A47F-48BE-9F7E-F778D3E97288}" type="pres">
      <dgm:prSet presAssocID="{EBDD0993-D6BB-48EC-A7B6-0875D5DBAD35}" presName="invisiNode" presStyleLbl="node1" presStyleIdx="6" presStyleCnt="7"/>
      <dgm:spPr/>
    </dgm:pt>
    <dgm:pt modelId="{6E38FB55-F083-4469-A1DB-34AF9EDB0696}" type="pres">
      <dgm:prSet presAssocID="{EBDD0993-D6BB-48EC-A7B6-0875D5DBAD35}" presName="imagNode" presStyleLbl="fgImgPlace1" presStyleIdx="6" presStyleCnt="7"/>
      <dgm:spPr>
        <a:blipFill dpi="0" rotWithShape="0">
          <a:blip xmlns:r="http://schemas.openxmlformats.org/officeDocument/2006/relationships" r:embed="rId7"/>
          <a:srcRect/>
          <a:stretch>
            <a:fillRect t="21000" r="-8000" b="32000"/>
          </a:stretch>
        </a:blipFill>
      </dgm:spPr>
    </dgm:pt>
  </dgm:ptLst>
  <dgm:cxnLst>
    <dgm:cxn modelId="{6ED03E91-C0AC-4CA3-A669-DE823F29E5AB}" srcId="{0B69DF01-9FA0-4EFE-B4EA-A0D190097108}" destId="{801A0386-6352-4608-8901-94A358508CF6}" srcOrd="0" destOrd="0" parTransId="{2946B785-45C0-44B3-AE1C-AEDC1EEEF195}" sibTransId="{57F3CCE0-3662-4DF7-81E4-55072C4A5E4D}"/>
    <dgm:cxn modelId="{5765337A-50F5-45DA-91AD-1C3FAB798A63}" type="presOf" srcId="{7E37E90B-A52D-4030-94C8-7E1F1A9ACD24}" destId="{0A01D156-2A57-4D14-8603-FFA3DBFE4094}" srcOrd="0" destOrd="1" presId="urn:microsoft.com/office/officeart/2005/8/layout/hList7#1"/>
    <dgm:cxn modelId="{0ACD0A28-CC80-48F8-8E89-BB4450AF9EB9}" type="presOf" srcId="{BF2C00A5-CCC2-46AF-A79B-AD6967F9D1AA}" destId="{E42AC080-F60A-4C42-B0DE-CDA36901C4B4}" srcOrd="0" destOrd="1" presId="urn:microsoft.com/office/officeart/2005/8/layout/hList7#1"/>
    <dgm:cxn modelId="{CD951F80-BFB2-47E1-812A-4F441CD28536}" type="presOf" srcId="{9E7072BF-E681-421F-B910-845E2C7DF5DF}" destId="{06AD3611-84CF-4E95-8DE8-F9A687AD6DE2}" srcOrd="1" destOrd="1" presId="urn:microsoft.com/office/officeart/2005/8/layout/hList7#1"/>
    <dgm:cxn modelId="{6CD99F56-8481-4198-A7E2-6B831E94B06B}" type="presOf" srcId="{9E7072BF-E681-421F-B910-845E2C7DF5DF}" destId="{ACE19760-B861-4F39-9729-B44F3FF4B29E}" srcOrd="0" destOrd="1" presId="urn:microsoft.com/office/officeart/2005/8/layout/hList7#1"/>
    <dgm:cxn modelId="{78E8C8A1-5193-4CA1-A328-D7E682B07B74}" type="presOf" srcId="{C18141D2-0753-4CEB-B1DB-6DE719420DF5}" destId="{0A01D156-2A57-4D14-8603-FFA3DBFE4094}" srcOrd="0" destOrd="0" presId="urn:microsoft.com/office/officeart/2005/8/layout/hList7#1"/>
    <dgm:cxn modelId="{59673186-6B51-43F4-808B-D257CC69A3C7}" type="presOf" srcId="{AC8680F7-3FE6-45D8-ADDC-7F3E9FB1D18E}" destId="{8E552F2A-2CE8-43F2-9612-DBC4BE4FE55D}" srcOrd="1" destOrd="1" presId="urn:microsoft.com/office/officeart/2005/8/layout/hList7#1"/>
    <dgm:cxn modelId="{C359ADC4-CCB5-4539-BDA3-3387D289218B}" type="presOf" srcId="{0B69DF01-9FA0-4EFE-B4EA-A0D190097108}" destId="{9AB86CE4-9A70-4504-A7F8-42B1CFF16667}" srcOrd="0" destOrd="0" presId="urn:microsoft.com/office/officeart/2005/8/layout/hList7#1"/>
    <dgm:cxn modelId="{E19078AE-BBB4-4593-886A-5B47EDA17B8B}" type="presOf" srcId="{90E68D08-42A5-48A0-BD84-E62338594E5B}" destId="{21C6E328-5185-4A47-912C-4A9E6610425C}" srcOrd="0" destOrd="0" presId="urn:microsoft.com/office/officeart/2005/8/layout/hList7#1"/>
    <dgm:cxn modelId="{30ED3C53-7DF2-4218-AE2B-C95D0CCFA8C4}" type="presOf" srcId="{E4248A99-6BAB-4E5D-AC71-F647658D6A5A}" destId="{FC40DAD3-1EE5-4C92-8970-39229B01D083}" srcOrd="0" destOrd="0" presId="urn:microsoft.com/office/officeart/2005/8/layout/hList7#1"/>
    <dgm:cxn modelId="{C0CD9B58-5AB7-4676-86C3-4F131125899A}" type="presOf" srcId="{08EB35C0-8C2A-4A6F-9E99-2982B9DAD358}" destId="{4420C595-2E58-47CB-8AF5-EFAD7536B1C1}" srcOrd="1" destOrd="0" presId="urn:microsoft.com/office/officeart/2005/8/layout/hList7#1"/>
    <dgm:cxn modelId="{A899B47C-1E42-4C40-B2B0-3053F8CE256C}" srcId="{C18141D2-0753-4CEB-B1DB-6DE719420DF5}" destId="{7E37E90B-A52D-4030-94C8-7E1F1A9ACD24}" srcOrd="0" destOrd="0" parTransId="{903F5278-BED0-4FFA-B9A1-A48A03996296}" sibTransId="{ACA3BEF0-9333-461F-B5A1-8543A99308AF}"/>
    <dgm:cxn modelId="{0BA2B427-D95E-415C-952A-D205A0195D6E}" srcId="{81D67558-BD1A-48CE-8EE0-D215C2CD1421}" destId="{0B69DF01-9FA0-4EFE-B4EA-A0D190097108}" srcOrd="1" destOrd="0" parTransId="{4A87C564-7C09-4381-B6C8-8F176AF6A6AC}" sibTransId="{35A5C9D0-D431-4EE7-A1B1-6DC1E55D7EDC}"/>
    <dgm:cxn modelId="{CCD927AE-0F9C-41C0-97AE-2C57D5FB42CC}" srcId="{EBDD0993-D6BB-48EC-A7B6-0875D5DBAD35}" destId="{40C9A3E6-EE85-4037-9D64-741BFA60A150}" srcOrd="1" destOrd="0" parTransId="{1A35CCBE-9B6B-423A-8765-ABC1C33B9D1F}" sibTransId="{31BD5FA2-05C0-4AE0-A7D3-FFF3E2C49BFE}"/>
    <dgm:cxn modelId="{4C6DC40E-1499-48E7-97E9-F63CABF11B5E}" srcId="{81D67558-BD1A-48CE-8EE0-D215C2CD1421}" destId="{C18141D2-0753-4CEB-B1DB-6DE719420DF5}" srcOrd="4" destOrd="0" parTransId="{9709B500-C8D9-4ACA-8477-EAEAF2D94BFC}" sibTransId="{C32E4CED-494F-4CBC-B8AE-F0A4A55027DC}"/>
    <dgm:cxn modelId="{44E29644-1CA9-4AA1-B92E-BBEDF342A000}" type="presOf" srcId="{C18141D2-0753-4CEB-B1DB-6DE719420DF5}" destId="{8099240D-D879-49DC-92AE-96FBB4563AFF}" srcOrd="1" destOrd="0" presId="urn:microsoft.com/office/officeart/2005/8/layout/hList7#1"/>
    <dgm:cxn modelId="{815CCBCB-4E62-4F0D-A43F-F7F5147CB20B}" type="presOf" srcId="{77C13707-172D-42A7-A641-E7E0364DEA06}" destId="{06AD3611-84CF-4E95-8DE8-F9A687AD6DE2}" srcOrd="1" destOrd="0" presId="urn:microsoft.com/office/officeart/2005/8/layout/hList7#1"/>
    <dgm:cxn modelId="{BB17A535-8461-473C-AB65-8F0309F05DA1}" type="presOf" srcId="{EBDD0993-D6BB-48EC-A7B6-0875D5DBAD35}" destId="{47BF5CC6-598F-41C1-B659-09078F57F6F1}" srcOrd="0" destOrd="0" presId="urn:microsoft.com/office/officeart/2005/8/layout/hList7#1"/>
    <dgm:cxn modelId="{7B581D42-D7B4-43F7-8D98-23BDCF900B59}" type="presOf" srcId="{801A0386-6352-4608-8901-94A358508CF6}" destId="{9AB86CE4-9A70-4504-A7F8-42B1CFF16667}" srcOrd="0" destOrd="1" presId="urn:microsoft.com/office/officeart/2005/8/layout/hList7#1"/>
    <dgm:cxn modelId="{948E5724-F6B2-4256-966A-00B57FB71846}" srcId="{81D67558-BD1A-48CE-8EE0-D215C2CD1421}" destId="{77C13707-172D-42A7-A641-E7E0364DEA06}" srcOrd="5" destOrd="0" parTransId="{F1CC505D-9B7E-4652-8E03-73FFBFAFF1E4}" sibTransId="{0A287141-200C-4A09-9AB3-07AB53152289}"/>
    <dgm:cxn modelId="{AEDEB19E-A967-48A8-BB66-0BAC56598D38}" type="presOf" srcId="{37278B69-4218-4610-A387-2B604230701C}" destId="{8E552F2A-2CE8-43F2-9612-DBC4BE4FE55D}" srcOrd="1" destOrd="0" presId="urn:microsoft.com/office/officeart/2005/8/layout/hList7#1"/>
    <dgm:cxn modelId="{8D55EEB8-1762-4618-810D-B1583A385B7A}" type="presOf" srcId="{5A5EAE97-093D-43A7-97F7-0254F5B91640}" destId="{989AF6FF-E00D-486C-9B31-30049F290926}" srcOrd="0" destOrd="1" presId="urn:microsoft.com/office/officeart/2005/8/layout/hList7#1"/>
    <dgm:cxn modelId="{E4CC38A9-8657-4707-880E-4370BE546A6B}" type="presOf" srcId="{0B69DF01-9FA0-4EFE-B4EA-A0D190097108}" destId="{4C0B2CF1-A0FB-4A91-A0B0-8EBE16D6B861}" srcOrd="1" destOrd="0" presId="urn:microsoft.com/office/officeart/2005/8/layout/hList7#1"/>
    <dgm:cxn modelId="{350BB448-0852-4689-977F-631E1525263A}" srcId="{57B22FFF-8807-40A3-B1CB-E994BFE348FE}" destId="{5A5EAE97-093D-43A7-97F7-0254F5B91640}" srcOrd="0" destOrd="0" parTransId="{CB535614-2632-4B7E-B542-A2A227776E5D}" sibTransId="{044A4A85-E451-4477-A4B0-E01D696DFFFB}"/>
    <dgm:cxn modelId="{F3621CD6-A190-44FD-9CB5-6B640760572F}" type="presOf" srcId="{EBC2150B-2A2A-49BE-89F3-50A98A302EA2}" destId="{0C8BBA5B-C609-4366-BF3B-638CCA095D01}" srcOrd="1" destOrd="1" presId="urn:microsoft.com/office/officeart/2005/8/layout/hList7#1"/>
    <dgm:cxn modelId="{4012CF84-97CD-49DC-9CDC-75C48E66F420}" type="presOf" srcId="{7E37E90B-A52D-4030-94C8-7E1F1A9ACD24}" destId="{8099240D-D879-49DC-92AE-96FBB4563AFF}" srcOrd="1" destOrd="1" presId="urn:microsoft.com/office/officeart/2005/8/layout/hList7#1"/>
    <dgm:cxn modelId="{BF15EBA8-A280-4702-95A0-0E070E1DBA6E}" type="presOf" srcId="{35A5C9D0-D431-4EE7-A1B1-6DC1E55D7EDC}" destId="{8B70D610-80F2-4395-84F2-FC078C783B93}" srcOrd="0" destOrd="0" presId="urn:microsoft.com/office/officeart/2005/8/layout/hList7#1"/>
    <dgm:cxn modelId="{DD52C824-6A18-432F-85F8-8596F73CEEF6}" srcId="{08EB35C0-8C2A-4A6F-9E99-2982B9DAD358}" destId="{BF2C00A5-CCC2-46AF-A79B-AD6967F9D1AA}" srcOrd="0" destOrd="0" parTransId="{C7FCAFFF-19C6-4D83-9613-089293EB9544}" sibTransId="{3788345D-8A3A-44CC-9AC4-8CC38B59B4A0}"/>
    <dgm:cxn modelId="{6C0F560F-F8CF-4B18-A229-3A92E10D7FB7}" type="presOf" srcId="{801A0386-6352-4608-8901-94A358508CF6}" destId="{4C0B2CF1-A0FB-4A91-A0B0-8EBE16D6B861}" srcOrd="1" destOrd="1" presId="urn:microsoft.com/office/officeart/2005/8/layout/hList7#1"/>
    <dgm:cxn modelId="{CEB3048E-7CF9-47D2-982E-AAAF5ADAB4BE}" type="presOf" srcId="{81D67558-BD1A-48CE-8EE0-D215C2CD1421}" destId="{5B2A5631-C1D8-4D7E-9064-6162995F157E}" srcOrd="0" destOrd="0" presId="urn:microsoft.com/office/officeart/2005/8/layout/hList7#1"/>
    <dgm:cxn modelId="{40A51A60-E68C-47B9-8709-2951CF5A95E6}" type="presOf" srcId="{57B22FFF-8807-40A3-B1CB-E994BFE348FE}" destId="{989AF6FF-E00D-486C-9B31-30049F290926}" srcOrd="0" destOrd="0" presId="urn:microsoft.com/office/officeart/2005/8/layout/hList7#1"/>
    <dgm:cxn modelId="{8BC20016-51A7-4974-827F-DADEC65A7B9B}" srcId="{81D67558-BD1A-48CE-8EE0-D215C2CD1421}" destId="{57B22FFF-8807-40A3-B1CB-E994BFE348FE}" srcOrd="2" destOrd="0" parTransId="{8BB5B153-35AC-49EF-BFA6-63036B4A349F}" sibTransId="{90E68D08-42A5-48A0-BD84-E62338594E5B}"/>
    <dgm:cxn modelId="{35A6A745-D725-4693-85F3-D5C7C406E763}" type="presOf" srcId="{BF2C00A5-CCC2-46AF-A79B-AD6967F9D1AA}" destId="{4420C595-2E58-47CB-8AF5-EFAD7536B1C1}" srcOrd="1" destOrd="1" presId="urn:microsoft.com/office/officeart/2005/8/layout/hList7#1"/>
    <dgm:cxn modelId="{EDFA2010-05BB-4793-A8C2-0356191A7F2E}" type="presOf" srcId="{77C13707-172D-42A7-A641-E7E0364DEA06}" destId="{ACE19760-B861-4F39-9729-B44F3FF4B29E}" srcOrd="0" destOrd="0" presId="urn:microsoft.com/office/officeart/2005/8/layout/hList7#1"/>
    <dgm:cxn modelId="{FD0C9C3E-C5C4-44A3-8893-AE9EA5B51757}" type="presOf" srcId="{C32E4CED-494F-4CBC-B8AE-F0A4A55027DC}" destId="{ECE09D96-EF38-4D02-A98F-31EF323CEE22}" srcOrd="0" destOrd="0" presId="urn:microsoft.com/office/officeart/2005/8/layout/hList7#1"/>
    <dgm:cxn modelId="{60DCA10B-998C-4A74-B57A-C5C97FB7A3B3}" type="presOf" srcId="{5A5EAE97-093D-43A7-97F7-0254F5B91640}" destId="{03A56E22-B014-4174-A1A1-13FFC48B50CB}" srcOrd="1" destOrd="1" presId="urn:microsoft.com/office/officeart/2005/8/layout/hList7#1"/>
    <dgm:cxn modelId="{FD408A97-6482-495D-B2A7-3DDC6C9B5F3C}" type="presOf" srcId="{EBDD0993-D6BB-48EC-A7B6-0875D5DBAD35}" destId="{0C8BBA5B-C609-4366-BF3B-638CCA095D01}" srcOrd="1" destOrd="0" presId="urn:microsoft.com/office/officeart/2005/8/layout/hList7#1"/>
    <dgm:cxn modelId="{8E05BBA0-A5C9-4929-8C52-29F22F1879C8}" type="presOf" srcId="{37278B69-4218-4610-A387-2B604230701C}" destId="{E725633D-9753-446C-9593-7C9A13B55790}" srcOrd="0" destOrd="0" presId="urn:microsoft.com/office/officeart/2005/8/layout/hList7#1"/>
    <dgm:cxn modelId="{B82B2E0C-3636-4CA4-9CF9-1B050AE77343}" srcId="{37278B69-4218-4610-A387-2B604230701C}" destId="{AC8680F7-3FE6-45D8-ADDC-7F3E9FB1D18E}" srcOrd="0" destOrd="0" parTransId="{DBA3B8D9-9769-492B-9447-94FF6773055D}" sibTransId="{5D9A53F9-6281-4D96-B64E-717A8B6934B5}"/>
    <dgm:cxn modelId="{0F63C579-EBB7-46F1-9CD8-CEA0124FA272}" srcId="{81D67558-BD1A-48CE-8EE0-D215C2CD1421}" destId="{08EB35C0-8C2A-4A6F-9E99-2982B9DAD358}" srcOrd="3" destOrd="0" parTransId="{2CC28491-D38E-4244-A47D-6526CD6DDF69}" sibTransId="{636AD551-42AE-4CA5-81FF-E6FCCCF1F7CA}"/>
    <dgm:cxn modelId="{B0D30ACC-3F30-4FF1-B35C-01E4CD66CEEF}" srcId="{EBDD0993-D6BB-48EC-A7B6-0875D5DBAD35}" destId="{EBC2150B-2A2A-49BE-89F3-50A98A302EA2}" srcOrd="0" destOrd="0" parTransId="{39020056-4704-476D-AD79-36806B3E8B27}" sibTransId="{D9ECD8BA-F22A-45B8-8B27-9BDE8987E78B}"/>
    <dgm:cxn modelId="{3CC92BA2-8D42-41C5-A40E-B133373D79B9}" type="presOf" srcId="{EBC2150B-2A2A-49BE-89F3-50A98A302EA2}" destId="{47BF5CC6-598F-41C1-B659-09078F57F6F1}" srcOrd="0" destOrd="1" presId="urn:microsoft.com/office/officeart/2005/8/layout/hList7#1"/>
    <dgm:cxn modelId="{4E3588A4-0925-48E4-B7DD-BA8EE0F6B31E}" type="presOf" srcId="{AC8680F7-3FE6-45D8-ADDC-7F3E9FB1D18E}" destId="{E725633D-9753-446C-9593-7C9A13B55790}" srcOrd="0" destOrd="1" presId="urn:microsoft.com/office/officeart/2005/8/layout/hList7#1"/>
    <dgm:cxn modelId="{3E68CD87-5C9D-4972-9BC3-B5C8B596DBB6}" type="presOf" srcId="{40C9A3E6-EE85-4037-9D64-741BFA60A150}" destId="{47BF5CC6-598F-41C1-B659-09078F57F6F1}" srcOrd="0" destOrd="2" presId="urn:microsoft.com/office/officeart/2005/8/layout/hList7#1"/>
    <dgm:cxn modelId="{65A76E63-4EE2-480E-8CE8-6DDA9CD96264}" type="presOf" srcId="{636AD551-42AE-4CA5-81FF-E6FCCCF1F7CA}" destId="{29AE6BC5-76B7-45E9-8781-6AACD6DCF9BA}" srcOrd="0" destOrd="0" presId="urn:microsoft.com/office/officeart/2005/8/layout/hList7#1"/>
    <dgm:cxn modelId="{E860454E-4957-475E-BC5B-105268CC88CD}" type="presOf" srcId="{0A287141-200C-4A09-9AB3-07AB53152289}" destId="{1D0C54EC-2728-4AA7-8978-08E16A2B9704}" srcOrd="0" destOrd="0" presId="urn:microsoft.com/office/officeart/2005/8/layout/hList7#1"/>
    <dgm:cxn modelId="{92BC2501-E2E9-4118-B5A2-D736C22D7361}" type="presOf" srcId="{40C9A3E6-EE85-4037-9D64-741BFA60A150}" destId="{0C8BBA5B-C609-4366-BF3B-638CCA095D01}" srcOrd="1" destOrd="2" presId="urn:microsoft.com/office/officeart/2005/8/layout/hList7#1"/>
    <dgm:cxn modelId="{4E8D8D6B-33EB-4056-BBB4-73DAA7807260}" srcId="{81D67558-BD1A-48CE-8EE0-D215C2CD1421}" destId="{37278B69-4218-4610-A387-2B604230701C}" srcOrd="0" destOrd="0" parTransId="{71D76E98-BE86-4F53-95DF-DB158FCDEF1C}" sibTransId="{E4248A99-6BAB-4E5D-AC71-F647658D6A5A}"/>
    <dgm:cxn modelId="{11E8B653-16B1-4C76-90D1-F8E826A58BD1}" type="presOf" srcId="{08EB35C0-8C2A-4A6F-9E99-2982B9DAD358}" destId="{E42AC080-F60A-4C42-B0DE-CDA36901C4B4}" srcOrd="0" destOrd="0" presId="urn:microsoft.com/office/officeart/2005/8/layout/hList7#1"/>
    <dgm:cxn modelId="{64118A2C-2B94-4AB6-A202-F19123BC53AC}" srcId="{81D67558-BD1A-48CE-8EE0-D215C2CD1421}" destId="{EBDD0993-D6BB-48EC-A7B6-0875D5DBAD35}" srcOrd="6" destOrd="0" parTransId="{FD27F3F8-EDD7-4CC4-AEA9-21F1A83A0692}" sibTransId="{8A8AFE71-E00B-432B-81A0-873345674373}"/>
    <dgm:cxn modelId="{1E121B8A-31CA-4D32-A85C-41B34570EB6A}" type="presOf" srcId="{57B22FFF-8807-40A3-B1CB-E994BFE348FE}" destId="{03A56E22-B014-4174-A1A1-13FFC48B50CB}" srcOrd="1" destOrd="0" presId="urn:microsoft.com/office/officeart/2005/8/layout/hList7#1"/>
    <dgm:cxn modelId="{9B4F9D18-75EF-42D3-ADE9-5A777197DACE}" srcId="{77C13707-172D-42A7-A641-E7E0364DEA06}" destId="{9E7072BF-E681-421F-B910-845E2C7DF5DF}" srcOrd="0" destOrd="0" parTransId="{89B3C0F9-6ABB-4934-8782-606958D7DD55}" sibTransId="{3959C389-38C1-4258-977A-5D1F68250E56}"/>
    <dgm:cxn modelId="{90FF0731-029C-4F14-8573-E5D3F94A4B51}" type="presParOf" srcId="{5B2A5631-C1D8-4D7E-9064-6162995F157E}" destId="{99D01FBB-22CD-4DDE-AB99-BD11699F7B79}" srcOrd="0" destOrd="0" presId="urn:microsoft.com/office/officeart/2005/8/layout/hList7#1"/>
    <dgm:cxn modelId="{8B27C78B-92DA-4D46-8960-6A05525BB3B0}" type="presParOf" srcId="{5B2A5631-C1D8-4D7E-9064-6162995F157E}" destId="{E8295EFA-A422-4B2A-8273-7F04D48B7105}" srcOrd="1" destOrd="0" presId="urn:microsoft.com/office/officeart/2005/8/layout/hList7#1"/>
    <dgm:cxn modelId="{B3ADBED4-C4D4-4A43-9C5E-A77203F14101}" type="presParOf" srcId="{E8295EFA-A422-4B2A-8273-7F04D48B7105}" destId="{BE9E7A5A-481D-4DD7-A794-A1387C1B130F}" srcOrd="0" destOrd="0" presId="urn:microsoft.com/office/officeart/2005/8/layout/hList7#1"/>
    <dgm:cxn modelId="{9064EC67-B9A6-4276-91D8-5237BE0CBEDE}" type="presParOf" srcId="{BE9E7A5A-481D-4DD7-A794-A1387C1B130F}" destId="{E725633D-9753-446C-9593-7C9A13B55790}" srcOrd="0" destOrd="0" presId="urn:microsoft.com/office/officeart/2005/8/layout/hList7#1"/>
    <dgm:cxn modelId="{83D1C1BB-0466-4A85-8085-A02B5265E437}" type="presParOf" srcId="{BE9E7A5A-481D-4DD7-A794-A1387C1B130F}" destId="{8E552F2A-2CE8-43F2-9612-DBC4BE4FE55D}" srcOrd="1" destOrd="0" presId="urn:microsoft.com/office/officeart/2005/8/layout/hList7#1"/>
    <dgm:cxn modelId="{85FAF355-C8D6-4BDD-8A34-B3C370EFB1D3}" type="presParOf" srcId="{BE9E7A5A-481D-4DD7-A794-A1387C1B130F}" destId="{8161CA57-75F2-4D41-B524-A886CB21251D}" srcOrd="2" destOrd="0" presId="urn:microsoft.com/office/officeart/2005/8/layout/hList7#1"/>
    <dgm:cxn modelId="{D63033BE-8D64-46A5-A016-FC723C89EEC8}" type="presParOf" srcId="{BE9E7A5A-481D-4DD7-A794-A1387C1B130F}" destId="{19AED52C-0B66-44BA-83D3-1AD9DD18DDB7}" srcOrd="3" destOrd="0" presId="urn:microsoft.com/office/officeart/2005/8/layout/hList7#1"/>
    <dgm:cxn modelId="{1C9B2BDE-AF41-435E-9D07-35E98DAE8CFB}" type="presParOf" srcId="{E8295EFA-A422-4B2A-8273-7F04D48B7105}" destId="{FC40DAD3-1EE5-4C92-8970-39229B01D083}" srcOrd="1" destOrd="0" presId="urn:microsoft.com/office/officeart/2005/8/layout/hList7#1"/>
    <dgm:cxn modelId="{A2E1C888-B027-4990-A04B-DD98E5457C50}" type="presParOf" srcId="{E8295EFA-A422-4B2A-8273-7F04D48B7105}" destId="{BE28ACE1-B527-4A2B-89F8-5CC55650B7CA}" srcOrd="2" destOrd="0" presId="urn:microsoft.com/office/officeart/2005/8/layout/hList7#1"/>
    <dgm:cxn modelId="{22403C48-B0C2-44FF-9075-952BF12AD37E}" type="presParOf" srcId="{BE28ACE1-B527-4A2B-89F8-5CC55650B7CA}" destId="{9AB86CE4-9A70-4504-A7F8-42B1CFF16667}" srcOrd="0" destOrd="0" presId="urn:microsoft.com/office/officeart/2005/8/layout/hList7#1"/>
    <dgm:cxn modelId="{7386BF24-3318-4857-87EC-D34B51C90B11}" type="presParOf" srcId="{BE28ACE1-B527-4A2B-89F8-5CC55650B7CA}" destId="{4C0B2CF1-A0FB-4A91-A0B0-8EBE16D6B861}" srcOrd="1" destOrd="0" presId="urn:microsoft.com/office/officeart/2005/8/layout/hList7#1"/>
    <dgm:cxn modelId="{B6B7C5AD-D052-4145-8EDE-8FBDA77EC6EB}" type="presParOf" srcId="{BE28ACE1-B527-4A2B-89F8-5CC55650B7CA}" destId="{38AFAD10-9878-40C7-B76E-723B63101CF3}" srcOrd="2" destOrd="0" presId="urn:microsoft.com/office/officeart/2005/8/layout/hList7#1"/>
    <dgm:cxn modelId="{A52C46DE-B2B2-41DD-B0B0-528289B4BC75}" type="presParOf" srcId="{BE28ACE1-B527-4A2B-89F8-5CC55650B7CA}" destId="{809E7E2F-9011-4B5D-8E4E-BFEDE2F79F7E}" srcOrd="3" destOrd="0" presId="urn:microsoft.com/office/officeart/2005/8/layout/hList7#1"/>
    <dgm:cxn modelId="{B81FF917-3109-4795-8ED1-80061A7FE5FF}" type="presParOf" srcId="{E8295EFA-A422-4B2A-8273-7F04D48B7105}" destId="{8B70D610-80F2-4395-84F2-FC078C783B93}" srcOrd="3" destOrd="0" presId="urn:microsoft.com/office/officeart/2005/8/layout/hList7#1"/>
    <dgm:cxn modelId="{88A07685-7A2D-4DC3-98F2-6E7DC75161A9}" type="presParOf" srcId="{E8295EFA-A422-4B2A-8273-7F04D48B7105}" destId="{A48985DA-14F0-4319-A1F9-0A4A4EBFD31D}" srcOrd="4" destOrd="0" presId="urn:microsoft.com/office/officeart/2005/8/layout/hList7#1"/>
    <dgm:cxn modelId="{A37EA35B-1BE9-4673-912F-619F37F27E05}" type="presParOf" srcId="{A48985DA-14F0-4319-A1F9-0A4A4EBFD31D}" destId="{989AF6FF-E00D-486C-9B31-30049F290926}" srcOrd="0" destOrd="0" presId="urn:microsoft.com/office/officeart/2005/8/layout/hList7#1"/>
    <dgm:cxn modelId="{2BDA2D16-791B-4041-B103-45D173237B00}" type="presParOf" srcId="{A48985DA-14F0-4319-A1F9-0A4A4EBFD31D}" destId="{03A56E22-B014-4174-A1A1-13FFC48B50CB}" srcOrd="1" destOrd="0" presId="urn:microsoft.com/office/officeart/2005/8/layout/hList7#1"/>
    <dgm:cxn modelId="{45B106C9-570A-452B-93B8-0E7CCADF6296}" type="presParOf" srcId="{A48985DA-14F0-4319-A1F9-0A4A4EBFD31D}" destId="{EFE92670-7420-4578-9983-D8BAE255504D}" srcOrd="2" destOrd="0" presId="urn:microsoft.com/office/officeart/2005/8/layout/hList7#1"/>
    <dgm:cxn modelId="{406BDC31-2CBF-4056-B02D-D0250A691C87}" type="presParOf" srcId="{A48985DA-14F0-4319-A1F9-0A4A4EBFD31D}" destId="{FBDDF4A3-DB9C-419D-9330-60918F3E8432}" srcOrd="3" destOrd="0" presId="urn:microsoft.com/office/officeart/2005/8/layout/hList7#1"/>
    <dgm:cxn modelId="{71DEA92C-A8E5-4B86-BC4F-27933D89D2D7}" type="presParOf" srcId="{E8295EFA-A422-4B2A-8273-7F04D48B7105}" destId="{21C6E328-5185-4A47-912C-4A9E6610425C}" srcOrd="5" destOrd="0" presId="urn:microsoft.com/office/officeart/2005/8/layout/hList7#1"/>
    <dgm:cxn modelId="{94D3177F-C27D-4946-A15B-43646E1223A4}" type="presParOf" srcId="{E8295EFA-A422-4B2A-8273-7F04D48B7105}" destId="{70F9435D-8CC3-4B8B-95B2-36633196FB07}" srcOrd="6" destOrd="0" presId="urn:microsoft.com/office/officeart/2005/8/layout/hList7#1"/>
    <dgm:cxn modelId="{A5537C4D-AEFD-44D2-9387-900638C916F1}" type="presParOf" srcId="{70F9435D-8CC3-4B8B-95B2-36633196FB07}" destId="{E42AC080-F60A-4C42-B0DE-CDA36901C4B4}" srcOrd="0" destOrd="0" presId="urn:microsoft.com/office/officeart/2005/8/layout/hList7#1"/>
    <dgm:cxn modelId="{076D32EB-CFDF-4315-A737-7DBF71D07841}" type="presParOf" srcId="{70F9435D-8CC3-4B8B-95B2-36633196FB07}" destId="{4420C595-2E58-47CB-8AF5-EFAD7536B1C1}" srcOrd="1" destOrd="0" presId="urn:microsoft.com/office/officeart/2005/8/layout/hList7#1"/>
    <dgm:cxn modelId="{CA04CAEF-03D9-4075-9FC2-766CA98884C7}" type="presParOf" srcId="{70F9435D-8CC3-4B8B-95B2-36633196FB07}" destId="{79818E2A-5A9B-4A70-8BDE-FCEB7D862317}" srcOrd="2" destOrd="0" presId="urn:microsoft.com/office/officeart/2005/8/layout/hList7#1"/>
    <dgm:cxn modelId="{ED53DF5A-2809-4CD0-82EA-666DDEBC923A}" type="presParOf" srcId="{70F9435D-8CC3-4B8B-95B2-36633196FB07}" destId="{7DF34B71-EDB9-40D8-A702-42E1CDC7B5A5}" srcOrd="3" destOrd="0" presId="urn:microsoft.com/office/officeart/2005/8/layout/hList7#1"/>
    <dgm:cxn modelId="{D7A0FD72-9C9A-4BFF-9523-8C4D5CBB32CF}" type="presParOf" srcId="{E8295EFA-A422-4B2A-8273-7F04D48B7105}" destId="{29AE6BC5-76B7-45E9-8781-6AACD6DCF9BA}" srcOrd="7" destOrd="0" presId="urn:microsoft.com/office/officeart/2005/8/layout/hList7#1"/>
    <dgm:cxn modelId="{F3D78FBC-E42F-4232-BB34-BCA17A896E95}" type="presParOf" srcId="{E8295EFA-A422-4B2A-8273-7F04D48B7105}" destId="{6CD7C6A4-4692-41F6-AD38-AF170E751AE8}" srcOrd="8" destOrd="0" presId="urn:microsoft.com/office/officeart/2005/8/layout/hList7#1"/>
    <dgm:cxn modelId="{E9572BB5-3013-45B1-8E34-CB52A4945E97}" type="presParOf" srcId="{6CD7C6A4-4692-41F6-AD38-AF170E751AE8}" destId="{0A01D156-2A57-4D14-8603-FFA3DBFE4094}" srcOrd="0" destOrd="0" presId="urn:microsoft.com/office/officeart/2005/8/layout/hList7#1"/>
    <dgm:cxn modelId="{3CE24448-8583-4CE0-9051-1FF38417DE7A}" type="presParOf" srcId="{6CD7C6A4-4692-41F6-AD38-AF170E751AE8}" destId="{8099240D-D879-49DC-92AE-96FBB4563AFF}" srcOrd="1" destOrd="0" presId="urn:microsoft.com/office/officeart/2005/8/layout/hList7#1"/>
    <dgm:cxn modelId="{AC2A3AF7-BBCD-4752-B209-8AADE1DC7071}" type="presParOf" srcId="{6CD7C6A4-4692-41F6-AD38-AF170E751AE8}" destId="{514058F6-2159-40B7-9EBC-19CCE9486CD0}" srcOrd="2" destOrd="0" presId="urn:microsoft.com/office/officeart/2005/8/layout/hList7#1"/>
    <dgm:cxn modelId="{7136944C-006C-4379-AAA9-85B0961451DC}" type="presParOf" srcId="{6CD7C6A4-4692-41F6-AD38-AF170E751AE8}" destId="{34D05719-9EAA-4537-90D6-B0143627854C}" srcOrd="3" destOrd="0" presId="urn:microsoft.com/office/officeart/2005/8/layout/hList7#1"/>
    <dgm:cxn modelId="{97D526B2-FCA9-40B7-881D-A365FC690A50}" type="presParOf" srcId="{E8295EFA-A422-4B2A-8273-7F04D48B7105}" destId="{ECE09D96-EF38-4D02-A98F-31EF323CEE22}" srcOrd="9" destOrd="0" presId="urn:microsoft.com/office/officeart/2005/8/layout/hList7#1"/>
    <dgm:cxn modelId="{7245B1BE-77A4-4C65-A1FB-3BDF38ACD865}" type="presParOf" srcId="{E8295EFA-A422-4B2A-8273-7F04D48B7105}" destId="{E6AD2DB8-6881-4328-9ABB-514EACA40773}" srcOrd="10" destOrd="0" presId="urn:microsoft.com/office/officeart/2005/8/layout/hList7#1"/>
    <dgm:cxn modelId="{ABE94F31-ED53-4F1F-9615-EBB3FF0A7188}" type="presParOf" srcId="{E6AD2DB8-6881-4328-9ABB-514EACA40773}" destId="{ACE19760-B861-4F39-9729-B44F3FF4B29E}" srcOrd="0" destOrd="0" presId="urn:microsoft.com/office/officeart/2005/8/layout/hList7#1"/>
    <dgm:cxn modelId="{FC543614-831D-41F5-AE60-323904E72C3C}" type="presParOf" srcId="{E6AD2DB8-6881-4328-9ABB-514EACA40773}" destId="{06AD3611-84CF-4E95-8DE8-F9A687AD6DE2}" srcOrd="1" destOrd="0" presId="urn:microsoft.com/office/officeart/2005/8/layout/hList7#1"/>
    <dgm:cxn modelId="{06597AED-B6AC-4E8C-9979-36932638F7BB}" type="presParOf" srcId="{E6AD2DB8-6881-4328-9ABB-514EACA40773}" destId="{417C897C-4007-4826-AB60-72FF91A8F130}" srcOrd="2" destOrd="0" presId="urn:microsoft.com/office/officeart/2005/8/layout/hList7#1"/>
    <dgm:cxn modelId="{42B88851-7F31-40C4-81B1-4782606DC412}" type="presParOf" srcId="{E6AD2DB8-6881-4328-9ABB-514EACA40773}" destId="{B4DFA5D3-899F-4FBC-B9F4-1DFB43D55CF3}" srcOrd="3" destOrd="0" presId="urn:microsoft.com/office/officeart/2005/8/layout/hList7#1"/>
    <dgm:cxn modelId="{92849491-53AB-48C1-BF72-0A3AEEF2F7F8}" type="presParOf" srcId="{E8295EFA-A422-4B2A-8273-7F04D48B7105}" destId="{1D0C54EC-2728-4AA7-8978-08E16A2B9704}" srcOrd="11" destOrd="0" presId="urn:microsoft.com/office/officeart/2005/8/layout/hList7#1"/>
    <dgm:cxn modelId="{A522DBA6-0676-4090-9CA4-CE5B5C8F4340}" type="presParOf" srcId="{E8295EFA-A422-4B2A-8273-7F04D48B7105}" destId="{101C5020-A41A-4AD7-B348-38CC520B048B}" srcOrd="12" destOrd="0" presId="urn:microsoft.com/office/officeart/2005/8/layout/hList7#1"/>
    <dgm:cxn modelId="{7C410EB4-AF0F-466C-B8E7-F97A38E72E48}" type="presParOf" srcId="{101C5020-A41A-4AD7-B348-38CC520B048B}" destId="{47BF5CC6-598F-41C1-B659-09078F57F6F1}" srcOrd="0" destOrd="0" presId="urn:microsoft.com/office/officeart/2005/8/layout/hList7#1"/>
    <dgm:cxn modelId="{C5414BC1-5BB5-4DD7-B8C6-02A7392129E0}" type="presParOf" srcId="{101C5020-A41A-4AD7-B348-38CC520B048B}" destId="{0C8BBA5B-C609-4366-BF3B-638CCA095D01}" srcOrd="1" destOrd="0" presId="urn:microsoft.com/office/officeart/2005/8/layout/hList7#1"/>
    <dgm:cxn modelId="{7323E2A9-2346-4428-8CF6-BC78D7BC6AEF}" type="presParOf" srcId="{101C5020-A41A-4AD7-B348-38CC520B048B}" destId="{CDBE0A05-A47F-48BE-9F7E-F778D3E97288}" srcOrd="2" destOrd="0" presId="urn:microsoft.com/office/officeart/2005/8/layout/hList7#1"/>
    <dgm:cxn modelId="{B49EE17B-5990-4BDF-986D-C0E481385CE7}" type="presParOf" srcId="{101C5020-A41A-4AD7-B348-38CC520B048B}" destId="{6E38FB55-F083-4469-A1DB-34AF9EDB0696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err="1" smtClean="0"/>
            <a:t>window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navigator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document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err="1" smtClean="0"/>
            <a:t>screen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E5AED6-A8DE-406A-8F64-B141AEBF56CB}">
      <dgm:prSet phldrT="[Testo]"/>
      <dgm:spPr/>
      <dgm:t>
        <a:bodyPr/>
        <a:lstStyle/>
        <a:p>
          <a:r>
            <a:rPr lang="it-IT" dirty="0" err="1" smtClean="0"/>
            <a:t>history</a:t>
          </a:r>
          <a:endParaRPr lang="it-IT" dirty="0"/>
        </a:p>
      </dgm:t>
    </dgm:pt>
    <dgm:pt modelId="{1DB3117B-5381-4B90-BE7A-A8C9A1ECE19F}" type="parTrans" cxnId="{7E32BCE7-8C51-4225-88B3-FD89C0E10916}">
      <dgm:prSet/>
      <dgm:spPr/>
      <dgm:t>
        <a:bodyPr/>
        <a:lstStyle/>
        <a:p>
          <a:endParaRPr lang="it-IT"/>
        </a:p>
      </dgm:t>
    </dgm:pt>
    <dgm:pt modelId="{95DE8732-1137-48FD-A7A1-1A3A841E92CF}" type="sibTrans" cxnId="{7E32BCE7-8C51-4225-88B3-FD89C0E10916}">
      <dgm:prSet/>
      <dgm:spPr/>
      <dgm:t>
        <a:bodyPr/>
        <a:lstStyle/>
        <a:p>
          <a:endParaRPr lang="it-IT"/>
        </a:p>
      </dgm:t>
    </dgm:pt>
    <dgm:pt modelId="{3CA6C114-DF3F-4F5D-9317-638DF3C279C6}">
      <dgm:prSet phldrT="[Testo]"/>
      <dgm:spPr/>
      <dgm:t>
        <a:bodyPr/>
        <a:lstStyle/>
        <a:p>
          <a:r>
            <a:rPr lang="it-IT" dirty="0" smtClean="0"/>
            <a:t>location</a:t>
          </a:r>
          <a:endParaRPr lang="it-IT" dirty="0"/>
        </a:p>
      </dgm:t>
    </dgm:pt>
    <dgm:pt modelId="{1592867E-798F-424E-9414-6E382272C52D}" type="parTrans" cxnId="{B78EAFEE-B4E1-4746-9FE4-670E7F18A5ED}">
      <dgm:prSet/>
      <dgm:spPr/>
      <dgm:t>
        <a:bodyPr/>
        <a:lstStyle/>
        <a:p>
          <a:endParaRPr lang="it-IT"/>
        </a:p>
      </dgm:t>
    </dgm:pt>
    <dgm:pt modelId="{DBADDEB1-3813-4DD3-990C-EC2BBA7A8286}" type="sibTrans" cxnId="{B78EAFEE-B4E1-4746-9FE4-670E7F18A5ED}">
      <dgm:prSet/>
      <dgm:spPr/>
      <dgm:t>
        <a:bodyPr/>
        <a:lstStyle/>
        <a:p>
          <a:endParaRPr lang="it-IT"/>
        </a:p>
      </dgm:t>
    </dgm:pt>
    <dgm:pt modelId="{4060130A-D05D-489D-9DA9-0219D25D3D43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1B6151C7-223D-4286-AB45-5E4506FF19A0}" type="parTrans" cxnId="{939FE736-27C8-4F12-9D7C-919B9936A728}">
      <dgm:prSet/>
      <dgm:spPr/>
      <dgm:t>
        <a:bodyPr/>
        <a:lstStyle/>
        <a:p>
          <a:endParaRPr lang="it-IT"/>
        </a:p>
      </dgm:t>
    </dgm:pt>
    <dgm:pt modelId="{E32A6BC9-BA4C-4F56-BE47-67A2B83DB516}" type="sibTrans" cxnId="{939FE736-27C8-4F12-9D7C-919B9936A728}">
      <dgm:prSet/>
      <dgm:spPr/>
      <dgm:t>
        <a:bodyPr/>
        <a:lstStyle/>
        <a:p>
          <a:endParaRPr lang="it-IT"/>
        </a:p>
      </dgm:t>
    </dgm:pt>
    <dgm:pt modelId="{1BBFEF3E-38DC-4C6D-A8DC-CF3F67E80600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5EB5680D-F6D0-41CC-A692-292D4BD076F8}" type="parTrans" cxnId="{53545704-CF00-4ABF-A28E-F8540F962BA8}">
      <dgm:prSet/>
      <dgm:spPr/>
      <dgm:t>
        <a:bodyPr/>
        <a:lstStyle/>
        <a:p>
          <a:endParaRPr lang="it-IT"/>
        </a:p>
      </dgm:t>
    </dgm:pt>
    <dgm:pt modelId="{3C2EA601-7614-44CC-9061-B8A134908792}" type="sibTrans" cxnId="{53545704-CF00-4ABF-A28E-F8540F962BA8}">
      <dgm:prSet/>
      <dgm:spPr/>
      <dgm:t>
        <a:bodyPr/>
        <a:lstStyle/>
        <a:p>
          <a:endParaRPr lang="it-IT"/>
        </a:p>
      </dgm:t>
    </dgm:pt>
    <dgm:pt modelId="{776BC7BE-90EC-4374-BEAB-8FDF49846889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40B59028-90BA-43DF-8878-4738658A689B}" type="parTrans" cxnId="{C5CA5003-8F47-4CC9-A3A4-DA9C200D416C}">
      <dgm:prSet/>
      <dgm:spPr/>
      <dgm:t>
        <a:bodyPr/>
        <a:lstStyle/>
        <a:p>
          <a:endParaRPr lang="it-IT"/>
        </a:p>
      </dgm:t>
    </dgm:pt>
    <dgm:pt modelId="{B61BB57A-FB08-4D31-B0AA-A6E0F15DAE5A}" type="sibTrans" cxnId="{C5CA5003-8F47-4CC9-A3A4-DA9C200D416C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5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5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2" presStyleIdx="1" presStyleCnt="5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2" presStyleIdx="1" presStyleCnt="5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2" presStyleIdx="2" presStyleCnt="5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2" presStyleIdx="2" presStyleCnt="5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04B1BFC-063E-4387-84CD-BD4C45A4520B}" type="pres">
      <dgm:prSet presAssocID="{1B6151C7-223D-4286-AB45-5E4506FF19A0}" presName="Name19" presStyleLbl="parChTrans1D3" presStyleIdx="0" presStyleCnt="1"/>
      <dgm:spPr/>
      <dgm:t>
        <a:bodyPr/>
        <a:lstStyle/>
        <a:p>
          <a:endParaRPr lang="it-IT"/>
        </a:p>
      </dgm:t>
    </dgm:pt>
    <dgm:pt modelId="{BFB508DB-BECE-4CE9-8A4A-9E26F262CE3D}" type="pres">
      <dgm:prSet presAssocID="{4060130A-D05D-489D-9DA9-0219D25D3D43}" presName="Name21" presStyleCnt="0"/>
      <dgm:spPr/>
    </dgm:pt>
    <dgm:pt modelId="{96869D14-481C-4D20-8039-BCCCA728B90F}" type="pres">
      <dgm:prSet presAssocID="{4060130A-D05D-489D-9DA9-0219D25D3D43}" presName="level2Shape" presStyleLbl="node3" presStyleIdx="0" presStyleCnt="1"/>
      <dgm:spPr/>
      <dgm:t>
        <a:bodyPr/>
        <a:lstStyle/>
        <a:p>
          <a:endParaRPr lang="it-IT"/>
        </a:p>
      </dgm:t>
    </dgm:pt>
    <dgm:pt modelId="{C9FA7908-38AA-4A96-9DD7-88EAD81B381C}" type="pres">
      <dgm:prSet presAssocID="{4060130A-D05D-489D-9DA9-0219D25D3D43}" presName="hierChild3" presStyleCnt="0"/>
      <dgm:spPr/>
    </dgm:pt>
    <dgm:pt modelId="{EDF4573F-4364-4619-9A78-5BE2FB160179}" type="pres">
      <dgm:prSet presAssocID="{5EB5680D-F6D0-41CC-A692-292D4BD076F8}" presName="Name19" presStyleLbl="parChTrans1D4" presStyleIdx="0" presStyleCnt="2"/>
      <dgm:spPr/>
      <dgm:t>
        <a:bodyPr/>
        <a:lstStyle/>
        <a:p>
          <a:endParaRPr lang="it-IT"/>
        </a:p>
      </dgm:t>
    </dgm:pt>
    <dgm:pt modelId="{875FAA0D-CB22-4B01-8615-4E4324D5E7A0}" type="pres">
      <dgm:prSet presAssocID="{1BBFEF3E-38DC-4C6D-A8DC-CF3F67E80600}" presName="Name21" presStyleCnt="0"/>
      <dgm:spPr/>
    </dgm:pt>
    <dgm:pt modelId="{B94459A5-23AA-41E9-8424-D84E9948765E}" type="pres">
      <dgm:prSet presAssocID="{1BBFEF3E-38DC-4C6D-A8DC-CF3F67E80600}" presName="level2Shape" presStyleLbl="node4" presStyleIdx="0" presStyleCnt="2"/>
      <dgm:spPr/>
      <dgm:t>
        <a:bodyPr/>
        <a:lstStyle/>
        <a:p>
          <a:endParaRPr lang="it-IT"/>
        </a:p>
      </dgm:t>
    </dgm:pt>
    <dgm:pt modelId="{ED0E844E-3C75-4903-9733-9096F92D2526}" type="pres">
      <dgm:prSet presAssocID="{1BBFEF3E-38DC-4C6D-A8DC-CF3F67E80600}" presName="hierChild3" presStyleCnt="0"/>
      <dgm:spPr/>
    </dgm:pt>
    <dgm:pt modelId="{9729DB08-86D4-4260-88ED-C210A67AAD74}" type="pres">
      <dgm:prSet presAssocID="{40B59028-90BA-43DF-8878-4738658A689B}" presName="Name19" presStyleLbl="parChTrans1D4" presStyleIdx="1" presStyleCnt="2"/>
      <dgm:spPr/>
      <dgm:t>
        <a:bodyPr/>
        <a:lstStyle/>
        <a:p>
          <a:endParaRPr lang="it-IT"/>
        </a:p>
      </dgm:t>
    </dgm:pt>
    <dgm:pt modelId="{1457C88E-FD37-4A1C-BBF2-CAE6EBC2DAB1}" type="pres">
      <dgm:prSet presAssocID="{776BC7BE-90EC-4374-BEAB-8FDF49846889}" presName="Name21" presStyleCnt="0"/>
      <dgm:spPr/>
    </dgm:pt>
    <dgm:pt modelId="{1FBE49D0-C0DE-445B-8547-023895FB863F}" type="pres">
      <dgm:prSet presAssocID="{776BC7BE-90EC-4374-BEAB-8FDF49846889}" presName="level2Shape" presStyleLbl="node4" presStyleIdx="1" presStyleCnt="2"/>
      <dgm:spPr/>
      <dgm:t>
        <a:bodyPr/>
        <a:lstStyle/>
        <a:p>
          <a:endParaRPr lang="it-IT"/>
        </a:p>
      </dgm:t>
    </dgm:pt>
    <dgm:pt modelId="{B2425E83-993C-43D5-85BB-9139970E40B7}" type="pres">
      <dgm:prSet presAssocID="{776BC7BE-90EC-4374-BEAB-8FDF49846889}" presName="hierChild3" presStyleCnt="0"/>
      <dgm:spPr/>
    </dgm:pt>
    <dgm:pt modelId="{B0A82A5F-E9FB-44F1-A183-E29ADDA52AB8}" type="pres">
      <dgm:prSet presAssocID="{1DB3117B-5381-4B90-BE7A-A8C9A1ECE19F}" presName="Name19" presStyleLbl="parChTrans1D2" presStyleIdx="3" presStyleCnt="5"/>
      <dgm:spPr/>
      <dgm:t>
        <a:bodyPr/>
        <a:lstStyle/>
        <a:p>
          <a:endParaRPr lang="it-IT"/>
        </a:p>
      </dgm:t>
    </dgm:pt>
    <dgm:pt modelId="{6E2AA883-BE0D-4C99-8A49-3C910B86D19D}" type="pres">
      <dgm:prSet presAssocID="{E6E5AED6-A8DE-406A-8F64-B141AEBF56CB}" presName="Name21" presStyleCnt="0"/>
      <dgm:spPr/>
    </dgm:pt>
    <dgm:pt modelId="{B9EBA60F-F1DD-482A-ADF8-95E408E96E7C}" type="pres">
      <dgm:prSet presAssocID="{E6E5AED6-A8DE-406A-8F64-B141AEBF56CB}" presName="level2Shape" presStyleLbl="node2" presStyleIdx="3" presStyleCnt="5"/>
      <dgm:spPr/>
      <dgm:t>
        <a:bodyPr/>
        <a:lstStyle/>
        <a:p>
          <a:endParaRPr lang="it-IT"/>
        </a:p>
      </dgm:t>
    </dgm:pt>
    <dgm:pt modelId="{2E24A5AE-4ACF-4304-B9FE-598616E91A2E}" type="pres">
      <dgm:prSet presAssocID="{E6E5AED6-A8DE-406A-8F64-B141AEBF56CB}" presName="hierChild3" presStyleCnt="0"/>
      <dgm:spPr/>
    </dgm:pt>
    <dgm:pt modelId="{554FDED7-94FE-4940-940D-7819897FF236}" type="pres">
      <dgm:prSet presAssocID="{1592867E-798F-424E-9414-6E382272C52D}" presName="Name19" presStyleLbl="parChTrans1D2" presStyleIdx="4" presStyleCnt="5"/>
      <dgm:spPr/>
      <dgm:t>
        <a:bodyPr/>
        <a:lstStyle/>
        <a:p>
          <a:endParaRPr lang="it-IT"/>
        </a:p>
      </dgm:t>
    </dgm:pt>
    <dgm:pt modelId="{ED7F3DB4-C012-4BA4-A881-AA01EF6700CC}" type="pres">
      <dgm:prSet presAssocID="{3CA6C114-DF3F-4F5D-9317-638DF3C279C6}" presName="Name21" presStyleCnt="0"/>
      <dgm:spPr/>
    </dgm:pt>
    <dgm:pt modelId="{B62E4AAC-0B0B-469D-AE90-24D0E4D6700E}" type="pres">
      <dgm:prSet presAssocID="{3CA6C114-DF3F-4F5D-9317-638DF3C279C6}" presName="level2Shape" presStyleLbl="node2" presStyleIdx="4" presStyleCnt="5"/>
      <dgm:spPr/>
      <dgm:t>
        <a:bodyPr/>
        <a:lstStyle/>
        <a:p>
          <a:endParaRPr lang="it-IT"/>
        </a:p>
      </dgm:t>
    </dgm:pt>
    <dgm:pt modelId="{71A1760D-9B7C-4305-BAC6-24DE76E460FC}" type="pres">
      <dgm:prSet presAssocID="{3CA6C114-DF3F-4F5D-9317-638DF3C279C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21A6F20-F7F4-41DB-A2B9-2457E6B74189}" srcId="{D44C03BB-F9FF-4E2B-8D00-9A2B5269EEC2}" destId="{80EF8C28-152C-44EA-8DAE-5892C51891C4}" srcOrd="1" destOrd="0" parTransId="{7EEE1E9F-2C7C-40BC-B87C-BE55B6B10615}" sibTransId="{F2941051-AB6F-47BC-B838-B0C95B26B37B}"/>
    <dgm:cxn modelId="{0C732ABB-67AC-4C7A-B309-F8E1EF890DC5}" type="presOf" srcId="{3CA6C114-DF3F-4F5D-9317-638DF3C279C6}" destId="{B62E4AAC-0B0B-469D-AE90-24D0E4D6700E}" srcOrd="0" destOrd="0" presId="urn:microsoft.com/office/officeart/2005/8/layout/hierarchy6"/>
    <dgm:cxn modelId="{57F28820-767B-4378-9C24-64DD436775E9}" type="presOf" srcId="{1B6151C7-223D-4286-AB45-5E4506FF19A0}" destId="{804B1BFC-063E-4387-84CD-BD4C45A4520B}" srcOrd="0" destOrd="0" presId="urn:microsoft.com/office/officeart/2005/8/layout/hierarchy6"/>
    <dgm:cxn modelId="{7E32BCE7-8C51-4225-88B3-FD89C0E10916}" srcId="{D44C03BB-F9FF-4E2B-8D00-9A2B5269EEC2}" destId="{E6E5AED6-A8DE-406A-8F64-B141AEBF56CB}" srcOrd="3" destOrd="0" parTransId="{1DB3117B-5381-4B90-BE7A-A8C9A1ECE19F}" sibTransId="{95DE8732-1137-48FD-A7A1-1A3A841E92CF}"/>
    <dgm:cxn modelId="{2A8B6E09-17B3-41AF-8084-548701093841}" type="presOf" srcId="{7EEE1E9F-2C7C-40BC-B87C-BE55B6B10615}" destId="{41FC1C9F-3D98-459E-A56E-E4016FDBC37C}" srcOrd="0" destOrd="0" presId="urn:microsoft.com/office/officeart/2005/8/layout/hierarchy6"/>
    <dgm:cxn modelId="{546CB8C6-79F2-40C8-9A4B-9373FB05BBBF}" type="presOf" srcId="{776BC7BE-90EC-4374-BEAB-8FDF49846889}" destId="{1FBE49D0-C0DE-445B-8547-023895FB863F}" srcOrd="0" destOrd="0" presId="urn:microsoft.com/office/officeart/2005/8/layout/hierarchy6"/>
    <dgm:cxn modelId="{53545704-CF00-4ABF-A28E-F8540F962BA8}" srcId="{4060130A-D05D-489D-9DA9-0219D25D3D43}" destId="{1BBFEF3E-38DC-4C6D-A8DC-CF3F67E80600}" srcOrd="0" destOrd="0" parTransId="{5EB5680D-F6D0-41CC-A692-292D4BD076F8}" sibTransId="{3C2EA601-7614-44CC-9061-B8A134908792}"/>
    <dgm:cxn modelId="{B78EAFEE-B4E1-4746-9FE4-670E7F18A5ED}" srcId="{D44C03BB-F9FF-4E2B-8D00-9A2B5269EEC2}" destId="{3CA6C114-DF3F-4F5D-9317-638DF3C279C6}" srcOrd="4" destOrd="0" parTransId="{1592867E-798F-424E-9414-6E382272C52D}" sibTransId="{DBADDEB1-3813-4DD3-990C-EC2BBA7A8286}"/>
    <dgm:cxn modelId="{4DC8ED35-791C-428D-9DBA-673004FABF87}" type="presOf" srcId="{1592867E-798F-424E-9414-6E382272C52D}" destId="{554FDED7-94FE-4940-940D-7819897FF236}" srcOrd="0" destOrd="0" presId="urn:microsoft.com/office/officeart/2005/8/layout/hierarchy6"/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A5AB75A8-B246-4F6D-B292-CB5BBD8F2618}" type="presOf" srcId="{E6E5AED6-A8DE-406A-8F64-B141AEBF56CB}" destId="{B9EBA60F-F1DD-482A-ADF8-95E408E96E7C}" srcOrd="0" destOrd="0" presId="urn:microsoft.com/office/officeart/2005/8/layout/hierarchy6"/>
    <dgm:cxn modelId="{68016F44-1D41-488B-9B85-15A16D3E38F9}" type="presOf" srcId="{1DB3117B-5381-4B90-BE7A-A8C9A1ECE19F}" destId="{B0A82A5F-E9FB-44F1-A183-E29ADDA52AB8}" srcOrd="0" destOrd="0" presId="urn:microsoft.com/office/officeart/2005/8/layout/hierarchy6"/>
    <dgm:cxn modelId="{93A8B44E-FDA8-49EB-B2DC-142C4B880E50}" type="presOf" srcId="{C4E6590C-236E-40B2-BFF3-A2FF8959A717}" destId="{6F13B8FF-8DB7-402A-8ADD-67171A35632B}" srcOrd="0" destOrd="0" presId="urn:microsoft.com/office/officeart/2005/8/layout/hierarchy6"/>
    <dgm:cxn modelId="{07676C11-B3FF-4BB4-83B9-53B69D10AD26}" type="presOf" srcId="{80EF8C28-152C-44EA-8DAE-5892C51891C4}" destId="{F976C38B-B696-4C8A-837C-F54997663F0D}" srcOrd="0" destOrd="0" presId="urn:microsoft.com/office/officeart/2005/8/layout/hierarchy6"/>
    <dgm:cxn modelId="{7C8C36F3-AB15-4AB9-BE2D-791B14D4ACA5}" type="presOf" srcId="{D44C03BB-F9FF-4E2B-8D00-9A2B5269EEC2}" destId="{66B2C06C-1CD7-44E6-AA54-99A8AFBABAA9}" srcOrd="0" destOrd="0" presId="urn:microsoft.com/office/officeart/2005/8/layout/hierarchy6"/>
    <dgm:cxn modelId="{19A5590B-B1E5-4070-A762-0C552F2BD06B}" type="presOf" srcId="{1BBFEF3E-38DC-4C6D-A8DC-CF3F67E80600}" destId="{B94459A5-23AA-41E9-8424-D84E9948765E}" srcOrd="0" destOrd="0" presId="urn:microsoft.com/office/officeart/2005/8/layout/hierarchy6"/>
    <dgm:cxn modelId="{24EF9576-20D6-448A-BB3D-CA873C26536A}" type="presOf" srcId="{4060130A-D05D-489D-9DA9-0219D25D3D43}" destId="{96869D14-481C-4D20-8039-BCCCA728B90F}" srcOrd="0" destOrd="0" presId="urn:microsoft.com/office/officeart/2005/8/layout/hierarchy6"/>
    <dgm:cxn modelId="{EC5147F7-D54F-44AE-A191-DA76C1C420E8}" type="presOf" srcId="{5FD0878A-AE07-4211-8C9E-D1594EAF14DD}" destId="{5F02F497-D847-4BED-9C95-A40DB38AA1C0}" srcOrd="0" destOrd="0" presId="urn:microsoft.com/office/officeart/2005/8/layout/hierarchy6"/>
    <dgm:cxn modelId="{C5CA5003-8F47-4CC9-A3A4-DA9C200D416C}" srcId="{4060130A-D05D-489D-9DA9-0219D25D3D43}" destId="{776BC7BE-90EC-4374-BEAB-8FDF49846889}" srcOrd="1" destOrd="0" parTransId="{40B59028-90BA-43DF-8878-4738658A689B}" sibTransId="{B61BB57A-FB08-4D31-B0AA-A6E0F15DAE5A}"/>
    <dgm:cxn modelId="{269F4CCD-FA2C-4398-8AFD-A97799BA9132}" srcId="{D44C03BB-F9FF-4E2B-8D00-9A2B5269EEC2}" destId="{C4E6590C-236E-40B2-BFF3-A2FF8959A717}" srcOrd="2" destOrd="0" parTransId="{1D471068-FE32-40A7-B55B-1060034851AC}" sibTransId="{85B1E43B-4E76-43D4-8B97-25925DC3D9D4}"/>
    <dgm:cxn modelId="{38C7E6B0-A841-46A7-BCB0-A39A7D0BB285}" type="presOf" srcId="{40B59028-90BA-43DF-8878-4738658A689B}" destId="{9729DB08-86D4-4260-88ED-C210A67AAD74}" srcOrd="0" destOrd="0" presId="urn:microsoft.com/office/officeart/2005/8/layout/hierarchy6"/>
    <dgm:cxn modelId="{AE07F54A-FB17-4DBC-91D4-79A010174283}" type="presOf" srcId="{1D471068-FE32-40A7-B55B-1060034851AC}" destId="{6B25056B-B82E-486A-A085-CC37AC6ECE4F}" srcOrd="0" destOrd="0" presId="urn:microsoft.com/office/officeart/2005/8/layout/hierarchy6"/>
    <dgm:cxn modelId="{E1D28786-BB5C-466B-8559-DB8D2AEF2450}" type="presOf" srcId="{C0C05E66-5F99-4246-8FC3-89CC5F2D6705}" destId="{6334C273-2698-4558-AC0C-BAA0FE6701B3}" srcOrd="0" destOrd="0" presId="urn:microsoft.com/office/officeart/2005/8/layout/hierarchy6"/>
    <dgm:cxn modelId="{FF84ACF6-D5B4-4FDD-8402-1A8391C9FB32}" type="presOf" srcId="{5EB5680D-F6D0-41CC-A692-292D4BD076F8}" destId="{EDF4573F-4364-4619-9A78-5BE2FB160179}" srcOrd="0" destOrd="0" presId="urn:microsoft.com/office/officeart/2005/8/layout/hierarchy6"/>
    <dgm:cxn modelId="{A1B04BB6-7057-4856-9264-6809E6BFC93C}" type="presOf" srcId="{5CFD5215-892E-42CB-A0A3-78AEEF9D3917}" destId="{1BC730B0-C855-4966-8029-C2460840653A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939FE736-27C8-4F12-9D7C-919B9936A728}" srcId="{C4E6590C-236E-40B2-BFF3-A2FF8959A717}" destId="{4060130A-D05D-489D-9DA9-0219D25D3D43}" srcOrd="0" destOrd="0" parTransId="{1B6151C7-223D-4286-AB45-5E4506FF19A0}" sibTransId="{E32A6BC9-BA4C-4F56-BE47-67A2B83DB516}"/>
    <dgm:cxn modelId="{4E08B385-00ED-4064-B360-48BB087AB31E}" type="presParOf" srcId="{5F02F497-D847-4BED-9C95-A40DB38AA1C0}" destId="{962E57B1-1676-48BD-A345-E1266BD6C1F8}" srcOrd="0" destOrd="0" presId="urn:microsoft.com/office/officeart/2005/8/layout/hierarchy6"/>
    <dgm:cxn modelId="{8EDE0C6A-5C69-4C00-B5EF-D41E9CE8004D}" type="presParOf" srcId="{962E57B1-1676-48BD-A345-E1266BD6C1F8}" destId="{30AC2640-AB26-4B8B-8B29-C5965B728DE3}" srcOrd="0" destOrd="0" presId="urn:microsoft.com/office/officeart/2005/8/layout/hierarchy6"/>
    <dgm:cxn modelId="{27D4DC0F-7C09-4403-B16B-E727CB10C1D1}" type="presParOf" srcId="{30AC2640-AB26-4B8B-8B29-C5965B728DE3}" destId="{60359792-B8B8-4F7C-92EB-6234AACEA37B}" srcOrd="0" destOrd="0" presId="urn:microsoft.com/office/officeart/2005/8/layout/hierarchy6"/>
    <dgm:cxn modelId="{F0B40CA7-394D-4B01-BADA-94DF4EA8C981}" type="presParOf" srcId="{60359792-B8B8-4F7C-92EB-6234AACEA37B}" destId="{66B2C06C-1CD7-44E6-AA54-99A8AFBABAA9}" srcOrd="0" destOrd="0" presId="urn:microsoft.com/office/officeart/2005/8/layout/hierarchy6"/>
    <dgm:cxn modelId="{57833A11-849B-414A-8065-2064B4335E7B}" type="presParOf" srcId="{60359792-B8B8-4F7C-92EB-6234AACEA37B}" destId="{950074A3-4559-44C0-886B-6ED8583033E3}" srcOrd="1" destOrd="0" presId="urn:microsoft.com/office/officeart/2005/8/layout/hierarchy6"/>
    <dgm:cxn modelId="{BFFF0ACA-80B3-4118-9953-2A03F9551ED9}" type="presParOf" srcId="{950074A3-4559-44C0-886B-6ED8583033E3}" destId="{6334C273-2698-4558-AC0C-BAA0FE6701B3}" srcOrd="0" destOrd="0" presId="urn:microsoft.com/office/officeart/2005/8/layout/hierarchy6"/>
    <dgm:cxn modelId="{9616AA4E-381D-4132-AFCE-63022F4F6F39}" type="presParOf" srcId="{950074A3-4559-44C0-886B-6ED8583033E3}" destId="{3C41F32C-4AD3-4007-94BE-55CE9BF18113}" srcOrd="1" destOrd="0" presId="urn:microsoft.com/office/officeart/2005/8/layout/hierarchy6"/>
    <dgm:cxn modelId="{CEADB0C9-6102-4CBF-9C2A-B80D0307E6A0}" type="presParOf" srcId="{3C41F32C-4AD3-4007-94BE-55CE9BF18113}" destId="{1BC730B0-C855-4966-8029-C2460840653A}" srcOrd="0" destOrd="0" presId="urn:microsoft.com/office/officeart/2005/8/layout/hierarchy6"/>
    <dgm:cxn modelId="{78EF7AFC-03EC-44EC-AF25-CB79582ED4D6}" type="presParOf" srcId="{3C41F32C-4AD3-4007-94BE-55CE9BF18113}" destId="{394CCCDC-E65A-4B76-B5EE-17523DA91544}" srcOrd="1" destOrd="0" presId="urn:microsoft.com/office/officeart/2005/8/layout/hierarchy6"/>
    <dgm:cxn modelId="{30E68AB2-9C14-4D03-B19D-5A355FA81ACA}" type="presParOf" srcId="{950074A3-4559-44C0-886B-6ED8583033E3}" destId="{41FC1C9F-3D98-459E-A56E-E4016FDBC37C}" srcOrd="2" destOrd="0" presId="urn:microsoft.com/office/officeart/2005/8/layout/hierarchy6"/>
    <dgm:cxn modelId="{43BAE940-9C00-4BC0-A299-A3189CA7A6C6}" type="presParOf" srcId="{950074A3-4559-44C0-886B-6ED8583033E3}" destId="{8CDC9350-5BDD-47C0-9D15-BDD47F2F8CD2}" srcOrd="3" destOrd="0" presId="urn:microsoft.com/office/officeart/2005/8/layout/hierarchy6"/>
    <dgm:cxn modelId="{AB6BB257-94CA-4239-B3B7-A72211B55887}" type="presParOf" srcId="{8CDC9350-5BDD-47C0-9D15-BDD47F2F8CD2}" destId="{F976C38B-B696-4C8A-837C-F54997663F0D}" srcOrd="0" destOrd="0" presId="urn:microsoft.com/office/officeart/2005/8/layout/hierarchy6"/>
    <dgm:cxn modelId="{E819E973-E5B6-4661-80BF-34D1E8703DCB}" type="presParOf" srcId="{8CDC9350-5BDD-47C0-9D15-BDD47F2F8CD2}" destId="{92E3D27C-6A8F-4E6F-82FD-924950F6BB39}" srcOrd="1" destOrd="0" presId="urn:microsoft.com/office/officeart/2005/8/layout/hierarchy6"/>
    <dgm:cxn modelId="{C497C7E7-CF42-48F4-91D3-02A6AC5C826B}" type="presParOf" srcId="{950074A3-4559-44C0-886B-6ED8583033E3}" destId="{6B25056B-B82E-486A-A085-CC37AC6ECE4F}" srcOrd="4" destOrd="0" presId="urn:microsoft.com/office/officeart/2005/8/layout/hierarchy6"/>
    <dgm:cxn modelId="{888D6092-D328-46AB-8A25-80BB43087721}" type="presParOf" srcId="{950074A3-4559-44C0-886B-6ED8583033E3}" destId="{475BF335-5FA5-4A33-9419-6975807838BA}" srcOrd="5" destOrd="0" presId="urn:microsoft.com/office/officeart/2005/8/layout/hierarchy6"/>
    <dgm:cxn modelId="{7DF5C4EE-DE24-468E-A3B8-0A110F214DF0}" type="presParOf" srcId="{475BF335-5FA5-4A33-9419-6975807838BA}" destId="{6F13B8FF-8DB7-402A-8ADD-67171A35632B}" srcOrd="0" destOrd="0" presId="urn:microsoft.com/office/officeart/2005/8/layout/hierarchy6"/>
    <dgm:cxn modelId="{1BFBE2E5-E4C9-4C64-BB29-4FD999814DFE}" type="presParOf" srcId="{475BF335-5FA5-4A33-9419-6975807838BA}" destId="{01699E18-7A51-48BB-9FFB-CD661E36B21B}" srcOrd="1" destOrd="0" presId="urn:microsoft.com/office/officeart/2005/8/layout/hierarchy6"/>
    <dgm:cxn modelId="{0E06AF71-CE8B-453B-855C-7FD5E6D55043}" type="presParOf" srcId="{01699E18-7A51-48BB-9FFB-CD661E36B21B}" destId="{804B1BFC-063E-4387-84CD-BD4C45A4520B}" srcOrd="0" destOrd="0" presId="urn:microsoft.com/office/officeart/2005/8/layout/hierarchy6"/>
    <dgm:cxn modelId="{DB702847-E72F-48A5-A934-441A1AB1EE44}" type="presParOf" srcId="{01699E18-7A51-48BB-9FFB-CD661E36B21B}" destId="{BFB508DB-BECE-4CE9-8A4A-9E26F262CE3D}" srcOrd="1" destOrd="0" presId="urn:microsoft.com/office/officeart/2005/8/layout/hierarchy6"/>
    <dgm:cxn modelId="{99468181-E19E-4C1F-AE6F-6B16C86CA362}" type="presParOf" srcId="{BFB508DB-BECE-4CE9-8A4A-9E26F262CE3D}" destId="{96869D14-481C-4D20-8039-BCCCA728B90F}" srcOrd="0" destOrd="0" presId="urn:microsoft.com/office/officeart/2005/8/layout/hierarchy6"/>
    <dgm:cxn modelId="{B8748679-0A58-44DD-9A1B-6AEC7CC7E035}" type="presParOf" srcId="{BFB508DB-BECE-4CE9-8A4A-9E26F262CE3D}" destId="{C9FA7908-38AA-4A96-9DD7-88EAD81B381C}" srcOrd="1" destOrd="0" presId="urn:microsoft.com/office/officeart/2005/8/layout/hierarchy6"/>
    <dgm:cxn modelId="{81482B08-6CCC-4ABC-99C9-1B234CB9EFDA}" type="presParOf" srcId="{C9FA7908-38AA-4A96-9DD7-88EAD81B381C}" destId="{EDF4573F-4364-4619-9A78-5BE2FB160179}" srcOrd="0" destOrd="0" presId="urn:microsoft.com/office/officeart/2005/8/layout/hierarchy6"/>
    <dgm:cxn modelId="{65B018DC-A355-4FDD-83E0-0DC29B5C3A8C}" type="presParOf" srcId="{C9FA7908-38AA-4A96-9DD7-88EAD81B381C}" destId="{875FAA0D-CB22-4B01-8615-4E4324D5E7A0}" srcOrd="1" destOrd="0" presId="urn:microsoft.com/office/officeart/2005/8/layout/hierarchy6"/>
    <dgm:cxn modelId="{EC061A6B-045E-4D55-8E15-39813893FB13}" type="presParOf" srcId="{875FAA0D-CB22-4B01-8615-4E4324D5E7A0}" destId="{B94459A5-23AA-41E9-8424-D84E9948765E}" srcOrd="0" destOrd="0" presId="urn:microsoft.com/office/officeart/2005/8/layout/hierarchy6"/>
    <dgm:cxn modelId="{B3079A40-1E65-42F1-9B49-F6F7BB63A377}" type="presParOf" srcId="{875FAA0D-CB22-4B01-8615-4E4324D5E7A0}" destId="{ED0E844E-3C75-4903-9733-9096F92D2526}" srcOrd="1" destOrd="0" presId="urn:microsoft.com/office/officeart/2005/8/layout/hierarchy6"/>
    <dgm:cxn modelId="{CEE9D3BC-FD43-4DF9-939B-CAB5A074384E}" type="presParOf" srcId="{C9FA7908-38AA-4A96-9DD7-88EAD81B381C}" destId="{9729DB08-86D4-4260-88ED-C210A67AAD74}" srcOrd="2" destOrd="0" presId="urn:microsoft.com/office/officeart/2005/8/layout/hierarchy6"/>
    <dgm:cxn modelId="{4495D1B3-9385-473F-9315-BFBFF472C4F6}" type="presParOf" srcId="{C9FA7908-38AA-4A96-9DD7-88EAD81B381C}" destId="{1457C88E-FD37-4A1C-BBF2-CAE6EBC2DAB1}" srcOrd="3" destOrd="0" presId="urn:microsoft.com/office/officeart/2005/8/layout/hierarchy6"/>
    <dgm:cxn modelId="{04CD0162-1A72-4746-9385-A6DB621DA9FC}" type="presParOf" srcId="{1457C88E-FD37-4A1C-BBF2-CAE6EBC2DAB1}" destId="{1FBE49D0-C0DE-445B-8547-023895FB863F}" srcOrd="0" destOrd="0" presId="urn:microsoft.com/office/officeart/2005/8/layout/hierarchy6"/>
    <dgm:cxn modelId="{7EBB17A1-61B4-448E-8E37-0868D8BFE092}" type="presParOf" srcId="{1457C88E-FD37-4A1C-BBF2-CAE6EBC2DAB1}" destId="{B2425E83-993C-43D5-85BB-9139970E40B7}" srcOrd="1" destOrd="0" presId="urn:microsoft.com/office/officeart/2005/8/layout/hierarchy6"/>
    <dgm:cxn modelId="{6396E3DA-05E2-4E13-A6E9-CC008E62CAD5}" type="presParOf" srcId="{950074A3-4559-44C0-886B-6ED8583033E3}" destId="{B0A82A5F-E9FB-44F1-A183-E29ADDA52AB8}" srcOrd="6" destOrd="0" presId="urn:microsoft.com/office/officeart/2005/8/layout/hierarchy6"/>
    <dgm:cxn modelId="{A3EC7B98-85F9-40B3-8669-708D7A1B5F10}" type="presParOf" srcId="{950074A3-4559-44C0-886B-6ED8583033E3}" destId="{6E2AA883-BE0D-4C99-8A49-3C910B86D19D}" srcOrd="7" destOrd="0" presId="urn:microsoft.com/office/officeart/2005/8/layout/hierarchy6"/>
    <dgm:cxn modelId="{48C9F768-38A0-4A1D-9055-8EBCC476C08B}" type="presParOf" srcId="{6E2AA883-BE0D-4C99-8A49-3C910B86D19D}" destId="{B9EBA60F-F1DD-482A-ADF8-95E408E96E7C}" srcOrd="0" destOrd="0" presId="urn:microsoft.com/office/officeart/2005/8/layout/hierarchy6"/>
    <dgm:cxn modelId="{621FECAB-9C2E-441E-B143-8B4AED2EC91B}" type="presParOf" srcId="{6E2AA883-BE0D-4C99-8A49-3C910B86D19D}" destId="{2E24A5AE-4ACF-4304-B9FE-598616E91A2E}" srcOrd="1" destOrd="0" presId="urn:microsoft.com/office/officeart/2005/8/layout/hierarchy6"/>
    <dgm:cxn modelId="{EA1FF38D-1A88-43BF-8B42-A7F343B16193}" type="presParOf" srcId="{950074A3-4559-44C0-886B-6ED8583033E3}" destId="{554FDED7-94FE-4940-940D-7819897FF236}" srcOrd="8" destOrd="0" presId="urn:microsoft.com/office/officeart/2005/8/layout/hierarchy6"/>
    <dgm:cxn modelId="{F8E28F55-FC83-4BE1-BC86-F7850054FE40}" type="presParOf" srcId="{950074A3-4559-44C0-886B-6ED8583033E3}" destId="{ED7F3DB4-C012-4BA4-A881-AA01EF6700CC}" srcOrd="9" destOrd="0" presId="urn:microsoft.com/office/officeart/2005/8/layout/hierarchy6"/>
    <dgm:cxn modelId="{172DFC8A-F31B-48F5-B18F-38ED2843F1DE}" type="presParOf" srcId="{ED7F3DB4-C012-4BA4-A881-AA01EF6700CC}" destId="{B62E4AAC-0B0B-469D-AE90-24D0E4D6700E}" srcOrd="0" destOrd="0" presId="urn:microsoft.com/office/officeart/2005/8/layout/hierarchy6"/>
    <dgm:cxn modelId="{C52A85B2-E390-453A-9E2D-667B80F2501C}" type="presParOf" srcId="{ED7F3DB4-C012-4BA4-A881-AA01EF6700CC}" destId="{71A1760D-9B7C-4305-BAC6-24DE76E460FC}" srcOrd="1" destOrd="0" presId="urn:microsoft.com/office/officeart/2005/8/layout/hierarchy6"/>
    <dgm:cxn modelId="{020736C0-6685-4C91-BAE7-C11F3FDE2A6C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“Testo”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80C4C97F-4AA5-4858-85DE-F2083EFD7C7D}">
      <dgm:prSet phldrT="[Testo]"/>
      <dgm:spPr/>
      <dgm:t>
        <a:bodyPr/>
        <a:lstStyle/>
        <a:p>
          <a:r>
            <a:rPr lang="it-IT" dirty="0" smtClean="0"/>
            <a:t>“paragrafo.”</a:t>
          </a:r>
          <a:endParaRPr lang="it-IT" dirty="0"/>
        </a:p>
      </dgm:t>
    </dgm:pt>
    <dgm:pt modelId="{6CD1E705-0FFF-41DD-8468-FDD05BBBC72F}" type="parTrans" cxnId="{B8DB1F80-EAEB-4A9A-B3A1-6B182DEE51E4}">
      <dgm:prSet/>
      <dgm:spPr/>
      <dgm:t>
        <a:bodyPr/>
        <a:lstStyle/>
        <a:p>
          <a:endParaRPr lang="it-IT"/>
        </a:p>
      </dgm:t>
    </dgm:pt>
    <dgm:pt modelId="{2A6E68C1-2FD0-498A-9A0D-A8771C342C9E}" type="sibTrans" cxnId="{B8DB1F80-EAEB-4A9A-B3A1-6B182DEE51E4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4BE34FAF-C8B4-44A1-B513-1150CD414538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smtClean="0"/>
            <a:t>attributi</a:t>
          </a:r>
          <a:endParaRPr lang="it-IT" dirty="0"/>
        </a:p>
      </dgm:t>
    </dgm:pt>
    <dgm:pt modelId="{F62CA7A8-A0FF-4917-B532-8017FFD754D2}" type="parTrans" cxnId="{F474E3DB-1829-4EB6-9DFE-5702C2B5F94E}">
      <dgm:prSet/>
      <dgm:spPr/>
      <dgm:t>
        <a:bodyPr/>
        <a:lstStyle/>
        <a:p>
          <a:endParaRPr lang="it-IT"/>
        </a:p>
      </dgm:t>
    </dgm:pt>
    <dgm:pt modelId="{D4991040-B9EE-4E31-852A-1EDF721879E8}" type="sibTrans" cxnId="{F474E3DB-1829-4EB6-9DFE-5702C2B5F94E}">
      <dgm:prSet/>
      <dgm:spPr/>
      <dgm:t>
        <a:bodyPr/>
        <a:lstStyle/>
        <a:p>
          <a:endParaRPr lang="it-IT"/>
        </a:p>
      </dgm:t>
    </dgm:pt>
    <dgm:pt modelId="{C291EC85-B3E7-4428-96E8-B591FC9DD423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id=</a:t>
          </a:r>
          <a:r>
            <a:rPr lang="it-IT" dirty="0" smtClean="0"/>
            <a:t>"</a:t>
          </a:r>
          <a:r>
            <a:rPr lang="it-IT" dirty="0" err="1" smtClean="0"/>
            <a:t>pippo</a:t>
          </a:r>
          <a:r>
            <a:rPr lang="it-IT" dirty="0" smtClean="0"/>
            <a:t>"</a:t>
          </a:r>
          <a:endParaRPr lang="it-IT" dirty="0"/>
        </a:p>
      </dgm:t>
    </dgm:pt>
    <dgm:pt modelId="{C9BA90A2-B96D-4D11-9B4D-A620DDC0879A}" type="parTrans" cxnId="{96F5FCB2-27ED-4D87-BE59-4588EA0E20EC}">
      <dgm:prSet/>
      <dgm:spPr/>
      <dgm:t>
        <a:bodyPr/>
        <a:lstStyle/>
        <a:p>
          <a:endParaRPr lang="it-IT"/>
        </a:p>
      </dgm:t>
    </dgm:pt>
    <dgm:pt modelId="{43F9FF44-B949-4167-AFF4-F64D8FA918DB}" type="sibTrans" cxnId="{96F5FCB2-27ED-4D87-BE59-4588EA0E20EC}">
      <dgm:prSet/>
      <dgm:spPr/>
      <dgm:t>
        <a:bodyPr/>
        <a:lstStyle/>
        <a:p>
          <a:endParaRPr lang="it-IT"/>
        </a:p>
      </dgm:t>
    </dgm:pt>
    <dgm:pt modelId="{17607191-E29A-4864-B315-286042E10E6C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class=</a:t>
          </a:r>
          <a:r>
            <a:rPr lang="it-IT" dirty="0" smtClean="0"/>
            <a:t>"blu"</a:t>
          </a:r>
          <a:endParaRPr lang="it-IT" dirty="0"/>
        </a:p>
      </dgm:t>
    </dgm:pt>
    <dgm:pt modelId="{963A9358-982D-4FBA-A8B1-8A952C778BBA}" type="parTrans" cxnId="{5B175544-2DE3-4356-A00D-F403E2B520F0}">
      <dgm:prSet/>
      <dgm:spPr/>
      <dgm:t>
        <a:bodyPr/>
        <a:lstStyle/>
        <a:p>
          <a:endParaRPr lang="it-IT"/>
        </a:p>
      </dgm:t>
    </dgm:pt>
    <dgm:pt modelId="{AB4AF33B-E237-41E8-9593-D1A5F7BC4CA6}" type="sibTrans" cxnId="{5B175544-2DE3-4356-A00D-F403E2B520F0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8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8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8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8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318359F6-BA36-4983-B107-7AF9F98EC8D4}" type="pres">
      <dgm:prSet presAssocID="{2E99F807-3B3C-4EF2-B36F-051BE65A3EA3}" presName="Name19" presStyleLbl="parChTrans1D4" presStyleIdx="2" presStyleCnt="8"/>
      <dgm:spPr/>
      <dgm:t>
        <a:bodyPr/>
        <a:lstStyle/>
        <a:p>
          <a:endParaRPr lang="it-IT"/>
        </a:p>
      </dgm:t>
    </dgm:pt>
    <dgm:pt modelId="{CFC4EC74-16C9-4851-8403-4EA8D82017ED}" type="pres">
      <dgm:prSet presAssocID="{7006C78D-D50B-49FB-B55F-727BD93AB06B}" presName="Name21" presStyleCnt="0"/>
      <dgm:spPr/>
    </dgm:pt>
    <dgm:pt modelId="{EB0F24BE-49C1-48DF-B056-70E30D98A451}" type="pres">
      <dgm:prSet presAssocID="{7006C78D-D50B-49FB-B55F-727BD93AB06B}" presName="level2Shape" presStyleLbl="node4" presStyleIdx="2" presStyleCnt="8"/>
      <dgm:spPr/>
      <dgm:t>
        <a:bodyPr/>
        <a:lstStyle/>
        <a:p>
          <a:endParaRPr lang="it-IT"/>
        </a:p>
      </dgm:t>
    </dgm:pt>
    <dgm:pt modelId="{7FBB8944-7E6F-43E2-924C-665268CE2B57}" type="pres">
      <dgm:prSet presAssocID="{7006C78D-D50B-49FB-B55F-727BD93AB06B}" presName="hierChild3" presStyleCnt="0"/>
      <dgm:spPr/>
    </dgm:pt>
    <dgm:pt modelId="{A7C65AFC-97EC-40C3-9F4A-13CCCC0E6BA9}" type="pres">
      <dgm:prSet presAssocID="{09B96BF6-9FC6-42AF-BA4A-DC7426C817E7}" presName="Name19" presStyleLbl="parChTrans1D4" presStyleIdx="3" presStyleCnt="8"/>
      <dgm:spPr/>
      <dgm:t>
        <a:bodyPr/>
        <a:lstStyle/>
        <a:p>
          <a:endParaRPr lang="it-IT"/>
        </a:p>
      </dgm:t>
    </dgm:pt>
    <dgm:pt modelId="{D7DDA15A-C986-48BA-848A-DDC9A334B8C3}" type="pres">
      <dgm:prSet presAssocID="{5CBB3ABC-81DE-400F-B217-D367456B4BB2}" presName="Name21" presStyleCnt="0"/>
      <dgm:spPr/>
    </dgm:pt>
    <dgm:pt modelId="{72FF5A92-F88D-4369-B07C-3AC1846700F3}" type="pres">
      <dgm:prSet presAssocID="{5CBB3ABC-81DE-400F-B217-D367456B4BB2}" presName="level2Shape" presStyleLbl="node4" presStyleIdx="3" presStyleCnt="8"/>
      <dgm:spPr/>
      <dgm:t>
        <a:bodyPr/>
        <a:lstStyle/>
        <a:p>
          <a:endParaRPr lang="it-IT"/>
        </a:p>
      </dgm:t>
    </dgm:pt>
    <dgm:pt modelId="{9200DC54-5773-4F0F-874B-AD4870565312}" type="pres">
      <dgm:prSet presAssocID="{5CBB3ABC-81DE-400F-B217-D367456B4BB2}" presName="hierChild3" presStyleCnt="0"/>
      <dgm:spPr/>
    </dgm:pt>
    <dgm:pt modelId="{34519F6A-B382-4633-94C4-441BBE739706}" type="pres">
      <dgm:prSet presAssocID="{F62CA7A8-A0FF-4917-B532-8017FFD754D2}" presName="Name19" presStyleLbl="parChTrans1D4" presStyleIdx="4" presStyleCnt="8"/>
      <dgm:spPr/>
      <dgm:t>
        <a:bodyPr/>
        <a:lstStyle/>
        <a:p>
          <a:endParaRPr lang="it-IT"/>
        </a:p>
      </dgm:t>
    </dgm:pt>
    <dgm:pt modelId="{B05B6362-B96D-4843-8A14-2DE85ADBE0AD}" type="pres">
      <dgm:prSet presAssocID="{4BE34FAF-C8B4-44A1-B513-1150CD414538}" presName="Name21" presStyleCnt="0"/>
      <dgm:spPr/>
    </dgm:pt>
    <dgm:pt modelId="{C1B52FB2-A960-4B8F-8A27-FEC74D7BDEB4}" type="pres">
      <dgm:prSet presAssocID="{4BE34FAF-C8B4-44A1-B513-1150CD414538}" presName="level2Shape" presStyleLbl="node4" presStyleIdx="4" presStyleCnt="8"/>
      <dgm:spPr/>
      <dgm:t>
        <a:bodyPr/>
        <a:lstStyle/>
        <a:p>
          <a:endParaRPr lang="it-IT"/>
        </a:p>
      </dgm:t>
    </dgm:pt>
    <dgm:pt modelId="{520124F6-1588-46F4-9257-348B3352E16B}" type="pres">
      <dgm:prSet presAssocID="{4BE34FAF-C8B4-44A1-B513-1150CD414538}" presName="hierChild3" presStyleCnt="0"/>
      <dgm:spPr/>
    </dgm:pt>
    <dgm:pt modelId="{0B274BAE-ACE6-41D4-8C4A-73FF34D1E870}" type="pres">
      <dgm:prSet presAssocID="{C9BA90A2-B96D-4D11-9B4D-A620DDC0879A}" presName="Name19" presStyleLbl="parChTrans1D4" presStyleIdx="5" presStyleCnt="8"/>
      <dgm:spPr/>
      <dgm:t>
        <a:bodyPr/>
        <a:lstStyle/>
        <a:p>
          <a:endParaRPr lang="it-IT"/>
        </a:p>
      </dgm:t>
    </dgm:pt>
    <dgm:pt modelId="{3F5D981B-6F33-4E6F-BCE8-0135135ED38C}" type="pres">
      <dgm:prSet presAssocID="{C291EC85-B3E7-4428-96E8-B591FC9DD423}" presName="Name21" presStyleCnt="0"/>
      <dgm:spPr/>
    </dgm:pt>
    <dgm:pt modelId="{F94E91C5-5106-4D5E-A81B-B33FF9D4C208}" type="pres">
      <dgm:prSet presAssocID="{C291EC85-B3E7-4428-96E8-B591FC9DD423}" presName="level2Shape" presStyleLbl="node4" presStyleIdx="5" presStyleCnt="8"/>
      <dgm:spPr/>
      <dgm:t>
        <a:bodyPr/>
        <a:lstStyle/>
        <a:p>
          <a:endParaRPr lang="it-IT"/>
        </a:p>
      </dgm:t>
    </dgm:pt>
    <dgm:pt modelId="{1951F534-90F6-4CD7-9B10-EDF9B579CA95}" type="pres">
      <dgm:prSet presAssocID="{C291EC85-B3E7-4428-96E8-B591FC9DD423}" presName="hierChild3" presStyleCnt="0"/>
      <dgm:spPr/>
    </dgm:pt>
    <dgm:pt modelId="{4E6B9207-483D-4746-BCA7-35FDEBE4B89D}" type="pres">
      <dgm:prSet presAssocID="{963A9358-982D-4FBA-A8B1-8A952C778BBA}" presName="Name19" presStyleLbl="parChTrans1D4" presStyleIdx="6" presStyleCnt="8"/>
      <dgm:spPr/>
      <dgm:t>
        <a:bodyPr/>
        <a:lstStyle/>
        <a:p>
          <a:endParaRPr lang="it-IT"/>
        </a:p>
      </dgm:t>
    </dgm:pt>
    <dgm:pt modelId="{B5193225-A7AA-4E43-868D-ADCF09BF5154}" type="pres">
      <dgm:prSet presAssocID="{17607191-E29A-4864-B315-286042E10E6C}" presName="Name21" presStyleCnt="0"/>
      <dgm:spPr/>
    </dgm:pt>
    <dgm:pt modelId="{058A9DD5-09E8-45E4-8E97-FC8110C8E203}" type="pres">
      <dgm:prSet presAssocID="{17607191-E29A-4864-B315-286042E10E6C}" presName="level2Shape" presStyleLbl="node4" presStyleIdx="6" presStyleCnt="8"/>
      <dgm:spPr/>
      <dgm:t>
        <a:bodyPr/>
        <a:lstStyle/>
        <a:p>
          <a:endParaRPr lang="it-IT"/>
        </a:p>
      </dgm:t>
    </dgm:pt>
    <dgm:pt modelId="{E7D8F5D2-2F19-43E5-8463-92F83AAD8CFC}" type="pres">
      <dgm:prSet presAssocID="{17607191-E29A-4864-B315-286042E10E6C}" presName="hierChild3" presStyleCnt="0"/>
      <dgm:spPr/>
    </dgm:pt>
    <dgm:pt modelId="{4B5DDE04-AEA2-4187-8CEE-684D494A3318}" type="pres">
      <dgm:prSet presAssocID="{6CD1E705-0FFF-41DD-8468-FDD05BBBC72F}" presName="Name19" presStyleLbl="parChTrans1D4" presStyleIdx="7" presStyleCnt="8"/>
      <dgm:spPr/>
      <dgm:t>
        <a:bodyPr/>
        <a:lstStyle/>
        <a:p>
          <a:endParaRPr lang="it-IT"/>
        </a:p>
      </dgm:t>
    </dgm:pt>
    <dgm:pt modelId="{6C3754D1-17E1-42F9-99D0-2D523449EA62}" type="pres">
      <dgm:prSet presAssocID="{80C4C97F-4AA5-4858-85DE-F2083EFD7C7D}" presName="Name21" presStyleCnt="0"/>
      <dgm:spPr/>
    </dgm:pt>
    <dgm:pt modelId="{D5379A85-C1A3-442A-869E-E843DE3760EE}" type="pres">
      <dgm:prSet presAssocID="{80C4C97F-4AA5-4858-85DE-F2083EFD7C7D}" presName="level2Shape" presStyleLbl="node4" presStyleIdx="7" presStyleCnt="8"/>
      <dgm:spPr/>
      <dgm:t>
        <a:bodyPr/>
        <a:lstStyle/>
        <a:p>
          <a:endParaRPr lang="it-IT"/>
        </a:p>
      </dgm:t>
    </dgm:pt>
    <dgm:pt modelId="{1B6EF979-30ED-4A62-A5B8-CFFA77028CF3}" type="pres">
      <dgm:prSet presAssocID="{80C4C97F-4AA5-4858-85DE-F2083EFD7C7D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C08F523-FCF3-4F54-9A62-8D661D8BECE5}" type="presOf" srcId="{E6CD04F1-CC54-467B-834A-7D796225B4B6}" destId="{0CD863D8-DB72-40CC-B306-E12734F25CA9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FB4A2BD3-073D-4558-B94A-513B480665DC}" type="presOf" srcId="{5FD0878A-AE07-4211-8C9E-D1594EAF14DD}" destId="{5F02F497-D847-4BED-9C95-A40DB38AA1C0}" srcOrd="0" destOrd="0" presId="urn:microsoft.com/office/officeart/2005/8/layout/hierarchy6"/>
    <dgm:cxn modelId="{53C7D405-D2CB-480E-BDC4-BDFE53CA0A5E}" type="presOf" srcId="{C9BA90A2-B96D-4D11-9B4D-A620DDC0879A}" destId="{0B274BAE-ACE6-41D4-8C4A-73FF34D1E870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A63762BE-447D-42BB-9213-61058DDA8EFD}" type="presOf" srcId="{09B96BF6-9FC6-42AF-BA4A-DC7426C817E7}" destId="{A7C65AFC-97EC-40C3-9F4A-13CCCC0E6BA9}" srcOrd="0" destOrd="0" presId="urn:microsoft.com/office/officeart/2005/8/layout/hierarchy6"/>
    <dgm:cxn modelId="{E4E66C22-07FA-4483-8BB8-45347475EA95}" type="presOf" srcId="{C291EC85-B3E7-4428-96E8-B591FC9DD423}" destId="{F94E91C5-5106-4D5E-A81B-B33FF9D4C208}" srcOrd="0" destOrd="0" presId="urn:microsoft.com/office/officeart/2005/8/layout/hierarchy6"/>
    <dgm:cxn modelId="{96F5FCB2-27ED-4D87-BE59-4588EA0E20EC}" srcId="{4BE34FAF-C8B4-44A1-B513-1150CD414538}" destId="{C291EC85-B3E7-4428-96E8-B591FC9DD423}" srcOrd="0" destOrd="0" parTransId="{C9BA90A2-B96D-4D11-9B4D-A620DDC0879A}" sibTransId="{43F9FF44-B949-4167-AFF4-F64D8FA918DB}"/>
    <dgm:cxn modelId="{DF201770-D827-42D3-A6E3-906A0BF7BA7A}" type="presOf" srcId="{A99925AA-6EE8-4C99-A2BD-DB19CBBD8C8D}" destId="{0AA163EC-F502-4FF2-97E7-A7EF23B402F5}" srcOrd="0" destOrd="0" presId="urn:microsoft.com/office/officeart/2005/8/layout/hierarchy6"/>
    <dgm:cxn modelId="{05E93874-DBB7-4662-89D1-9DCE61396CB7}" type="presOf" srcId="{E6B55600-61FF-402D-ADF5-EDE79D339E52}" destId="{E23DA7AA-A90B-4CD9-9184-CB20920551B4}" srcOrd="0" destOrd="0" presId="urn:microsoft.com/office/officeart/2005/8/layout/hierarchy6"/>
    <dgm:cxn modelId="{876C7DF6-383F-4170-B753-329BA4C635F6}" type="presOf" srcId="{C0C05E66-5F99-4246-8FC3-89CC5F2D6705}" destId="{6334C273-2698-4558-AC0C-BAA0FE6701B3}" srcOrd="0" destOrd="0" presId="urn:microsoft.com/office/officeart/2005/8/layout/hierarchy6"/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45CA679A-B78E-4C68-AACB-7B758A01ED95}" type="presOf" srcId="{C4E6590C-236E-40B2-BFF3-A2FF8959A717}" destId="{6F13B8FF-8DB7-402A-8ADD-67171A35632B}" srcOrd="0" destOrd="0" presId="urn:microsoft.com/office/officeart/2005/8/layout/hierarchy6"/>
    <dgm:cxn modelId="{A891A6B8-2E1D-4B25-BCC7-D31DB40B82AE}" type="presOf" srcId="{2E99F807-3B3C-4EF2-B36F-051BE65A3EA3}" destId="{318359F6-BA36-4983-B107-7AF9F98EC8D4}" srcOrd="0" destOrd="0" presId="urn:microsoft.com/office/officeart/2005/8/layout/hierarchy6"/>
    <dgm:cxn modelId="{B8DB1F80-EAEB-4A9A-B3A1-6B182DEE51E4}" srcId="{E6CD04F1-CC54-467B-834A-7D796225B4B6}" destId="{80C4C97F-4AA5-4858-85DE-F2083EFD7C7D}" srcOrd="2" destOrd="0" parTransId="{6CD1E705-0FFF-41DD-8468-FDD05BBBC72F}" sibTransId="{2A6E68C1-2FD0-498A-9A0D-A8771C342C9E}"/>
    <dgm:cxn modelId="{2C504818-7C5D-4B16-823D-072B90DB9336}" type="presOf" srcId="{963A9358-982D-4FBA-A8B1-8A952C778BBA}" destId="{4E6B9207-483D-4746-BCA7-35FDEBE4B89D}" srcOrd="0" destOrd="0" presId="urn:microsoft.com/office/officeart/2005/8/layout/hierarchy6"/>
    <dgm:cxn modelId="{4C6C0A59-DBE9-4E69-A7CB-EE5419733FC2}" type="presOf" srcId="{7006C78D-D50B-49FB-B55F-727BD93AB06B}" destId="{EB0F24BE-49C1-48DF-B056-70E30D98A451}" srcOrd="0" destOrd="0" presId="urn:microsoft.com/office/officeart/2005/8/layout/hierarchy6"/>
    <dgm:cxn modelId="{18580FD4-F4C4-4DEC-9FB0-91190EC6FA00}" type="presOf" srcId="{4BE34FAF-C8B4-44A1-B513-1150CD414538}" destId="{C1B52FB2-A960-4B8F-8A27-FEC74D7BDEB4}" srcOrd="0" destOrd="0" presId="urn:microsoft.com/office/officeart/2005/8/layout/hierarchy6"/>
    <dgm:cxn modelId="{7054FD22-3367-4D04-8172-FABA8274D5CC}" type="presOf" srcId="{6CD1E705-0FFF-41DD-8468-FDD05BBBC72F}" destId="{4B5DDE04-AEA2-4187-8CEE-684D494A3318}" srcOrd="0" destOrd="0" presId="urn:microsoft.com/office/officeart/2005/8/layout/hierarchy6"/>
    <dgm:cxn modelId="{E310444C-B35F-4386-89DA-039E8C45A630}" type="presOf" srcId="{17607191-E29A-4864-B315-286042E10E6C}" destId="{058A9DD5-09E8-45E4-8E97-FC8110C8E203}" srcOrd="0" destOrd="0" presId="urn:microsoft.com/office/officeart/2005/8/layout/hierarchy6"/>
    <dgm:cxn modelId="{B63FB357-CD57-493A-8DA8-0B6FFD364455}" type="presOf" srcId="{80EF8C28-152C-44EA-8DAE-5892C51891C4}" destId="{F976C38B-B696-4C8A-837C-F54997663F0D}" srcOrd="0" destOrd="0" presId="urn:microsoft.com/office/officeart/2005/8/layout/hierarchy6"/>
    <dgm:cxn modelId="{5B175544-2DE3-4356-A00D-F403E2B520F0}" srcId="{4BE34FAF-C8B4-44A1-B513-1150CD414538}" destId="{17607191-E29A-4864-B315-286042E10E6C}" srcOrd="1" destOrd="0" parTransId="{963A9358-982D-4FBA-A8B1-8A952C778BBA}" sibTransId="{AB4AF33B-E237-41E8-9593-D1A5F7BC4CA6}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C6A0E757-9522-4AEA-8DFE-FCCFEC342253}" type="presOf" srcId="{1D471068-FE32-40A7-B55B-1060034851AC}" destId="{6B25056B-B82E-486A-A085-CC37AC6ECE4F}" srcOrd="0" destOrd="0" presId="urn:microsoft.com/office/officeart/2005/8/layout/hierarchy6"/>
    <dgm:cxn modelId="{FD963138-497A-4451-8F86-A60A78BEA5C3}" type="presOf" srcId="{80C4C97F-4AA5-4858-85DE-F2083EFD7C7D}" destId="{D5379A85-C1A3-442A-869E-E843DE3760EE}" srcOrd="0" destOrd="0" presId="urn:microsoft.com/office/officeart/2005/8/layout/hierarchy6"/>
    <dgm:cxn modelId="{F07174AA-27E5-4853-B496-0947BBE4AFBD}" type="presOf" srcId="{191F1A8F-DFBA-45EE-A461-BA4FD577063F}" destId="{228A5E67-0618-44A9-9486-F8ED187059E7}" srcOrd="0" destOrd="0" presId="urn:microsoft.com/office/officeart/2005/8/layout/hierarchy6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5558093A-18B6-4168-8BB3-E04E83D2F342}" type="presOf" srcId="{F62CA7A8-A0FF-4917-B532-8017FFD754D2}" destId="{34519F6A-B382-4633-94C4-441BBE739706}" srcOrd="0" destOrd="0" presId="urn:microsoft.com/office/officeart/2005/8/layout/hierarchy6"/>
    <dgm:cxn modelId="{F474E3DB-1829-4EB6-9DFE-5702C2B5F94E}" srcId="{7006C78D-D50B-49FB-B55F-727BD93AB06B}" destId="{4BE34FAF-C8B4-44A1-B513-1150CD414538}" srcOrd="1" destOrd="0" parTransId="{F62CA7A8-A0FF-4917-B532-8017FFD754D2}" sibTransId="{D4991040-B9EE-4E31-852A-1EDF721879E8}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9C0E0F71-7DB2-4214-9F32-9862F3C51ADD}" type="presOf" srcId="{7EEE1E9F-2C7C-40BC-B87C-BE55B6B10615}" destId="{41FC1C9F-3D98-459E-A56E-E4016FDBC37C}" srcOrd="0" destOrd="0" presId="urn:microsoft.com/office/officeart/2005/8/layout/hierarchy6"/>
    <dgm:cxn modelId="{236F130B-C467-409B-95E1-F4A3D8E717CC}" type="presOf" srcId="{5CBB3ABC-81DE-400F-B217-D367456B4BB2}" destId="{72FF5A92-F88D-4369-B07C-3AC1846700F3}" srcOrd="0" destOrd="0" presId="urn:microsoft.com/office/officeart/2005/8/layout/hierarchy6"/>
    <dgm:cxn modelId="{28E53592-7F97-446F-8ECF-5E3C5690EEA9}" srcId="{E6CD04F1-CC54-467B-834A-7D796225B4B6}" destId="{7006C78D-D50B-49FB-B55F-727BD93AB06B}" srcOrd="1" destOrd="0" parTransId="{2E99F807-3B3C-4EF2-B36F-051BE65A3EA3}" sibTransId="{A2FB4C11-7E16-4630-89A5-94210C494A1B}"/>
    <dgm:cxn modelId="{8633E4A4-0BF6-4A79-92C0-70B22B75FF5F}" type="presOf" srcId="{D44C03BB-F9FF-4E2B-8D00-9A2B5269EEC2}" destId="{66B2C06C-1CD7-44E6-AA54-99A8AFBABAA9}" srcOrd="0" destOrd="0" presId="urn:microsoft.com/office/officeart/2005/8/layout/hierarchy6"/>
    <dgm:cxn modelId="{832CF4CB-6ABC-43EF-9A1F-3B5F00CA6F64}" type="presOf" srcId="{5CFD5215-892E-42CB-A0A3-78AEEF9D3917}" destId="{1BC730B0-C855-4966-8029-C2460840653A}" srcOrd="0" destOrd="0" presId="urn:microsoft.com/office/officeart/2005/8/layout/hierarchy6"/>
    <dgm:cxn modelId="{ADDEA5C4-0B57-4623-A650-78932E9FD098}" type="presParOf" srcId="{5F02F497-D847-4BED-9C95-A40DB38AA1C0}" destId="{962E57B1-1676-48BD-A345-E1266BD6C1F8}" srcOrd="0" destOrd="0" presId="urn:microsoft.com/office/officeart/2005/8/layout/hierarchy6"/>
    <dgm:cxn modelId="{0097887F-03A5-46D1-85BB-5DE49E8348FD}" type="presParOf" srcId="{962E57B1-1676-48BD-A345-E1266BD6C1F8}" destId="{30AC2640-AB26-4B8B-8B29-C5965B728DE3}" srcOrd="0" destOrd="0" presId="urn:microsoft.com/office/officeart/2005/8/layout/hierarchy6"/>
    <dgm:cxn modelId="{D61712CC-5905-4C0F-B4DD-2CE152829BCC}" type="presParOf" srcId="{30AC2640-AB26-4B8B-8B29-C5965B728DE3}" destId="{60359792-B8B8-4F7C-92EB-6234AACEA37B}" srcOrd="0" destOrd="0" presId="urn:microsoft.com/office/officeart/2005/8/layout/hierarchy6"/>
    <dgm:cxn modelId="{E51BA039-AEAF-4BE0-B1A0-CEC4E6B571DF}" type="presParOf" srcId="{60359792-B8B8-4F7C-92EB-6234AACEA37B}" destId="{66B2C06C-1CD7-44E6-AA54-99A8AFBABAA9}" srcOrd="0" destOrd="0" presId="urn:microsoft.com/office/officeart/2005/8/layout/hierarchy6"/>
    <dgm:cxn modelId="{95CA0232-9DD7-4538-AB81-78D1E18B0C19}" type="presParOf" srcId="{60359792-B8B8-4F7C-92EB-6234AACEA37B}" destId="{950074A3-4559-44C0-886B-6ED8583033E3}" srcOrd="1" destOrd="0" presId="urn:microsoft.com/office/officeart/2005/8/layout/hierarchy6"/>
    <dgm:cxn modelId="{4C9E933A-0D7C-453F-BE45-DB4354E094C1}" type="presParOf" srcId="{950074A3-4559-44C0-886B-6ED8583033E3}" destId="{6334C273-2698-4558-AC0C-BAA0FE6701B3}" srcOrd="0" destOrd="0" presId="urn:microsoft.com/office/officeart/2005/8/layout/hierarchy6"/>
    <dgm:cxn modelId="{635BFA61-DAF6-4E8D-B70C-66863785FA88}" type="presParOf" srcId="{950074A3-4559-44C0-886B-6ED8583033E3}" destId="{3C41F32C-4AD3-4007-94BE-55CE9BF18113}" srcOrd="1" destOrd="0" presId="urn:microsoft.com/office/officeart/2005/8/layout/hierarchy6"/>
    <dgm:cxn modelId="{10A9C4D4-36FD-4B95-BCAC-CFD1E23E845F}" type="presParOf" srcId="{3C41F32C-4AD3-4007-94BE-55CE9BF18113}" destId="{1BC730B0-C855-4966-8029-C2460840653A}" srcOrd="0" destOrd="0" presId="urn:microsoft.com/office/officeart/2005/8/layout/hierarchy6"/>
    <dgm:cxn modelId="{1634854F-BD97-4D15-995D-85B62223CB5D}" type="presParOf" srcId="{3C41F32C-4AD3-4007-94BE-55CE9BF18113}" destId="{394CCCDC-E65A-4B76-B5EE-17523DA91544}" srcOrd="1" destOrd="0" presId="urn:microsoft.com/office/officeart/2005/8/layout/hierarchy6"/>
    <dgm:cxn modelId="{EA225319-38D2-4ECB-B471-E75FACDA1A8B}" type="presParOf" srcId="{394CCCDC-E65A-4B76-B5EE-17523DA91544}" destId="{41FC1C9F-3D98-459E-A56E-E4016FDBC37C}" srcOrd="0" destOrd="0" presId="urn:microsoft.com/office/officeart/2005/8/layout/hierarchy6"/>
    <dgm:cxn modelId="{C0D90EC9-6BB0-4F19-A1F8-7B9F889C9FC5}" type="presParOf" srcId="{394CCCDC-E65A-4B76-B5EE-17523DA91544}" destId="{8CDC9350-5BDD-47C0-9D15-BDD47F2F8CD2}" srcOrd="1" destOrd="0" presId="urn:microsoft.com/office/officeart/2005/8/layout/hierarchy6"/>
    <dgm:cxn modelId="{B05F403D-BB1F-4B1B-8703-595129BC223F}" type="presParOf" srcId="{8CDC9350-5BDD-47C0-9D15-BDD47F2F8CD2}" destId="{F976C38B-B696-4C8A-837C-F54997663F0D}" srcOrd="0" destOrd="0" presId="urn:microsoft.com/office/officeart/2005/8/layout/hierarchy6"/>
    <dgm:cxn modelId="{6946933D-DE46-4213-9525-096F85C578A3}" type="presParOf" srcId="{8CDC9350-5BDD-47C0-9D15-BDD47F2F8CD2}" destId="{92E3D27C-6A8F-4E6F-82FD-924950F6BB39}" srcOrd="1" destOrd="0" presId="urn:microsoft.com/office/officeart/2005/8/layout/hierarchy6"/>
    <dgm:cxn modelId="{5943E0ED-9E50-495B-80CA-F357640E1EC4}" type="presParOf" srcId="{394CCCDC-E65A-4B76-B5EE-17523DA91544}" destId="{6B25056B-B82E-486A-A085-CC37AC6ECE4F}" srcOrd="2" destOrd="0" presId="urn:microsoft.com/office/officeart/2005/8/layout/hierarchy6"/>
    <dgm:cxn modelId="{B5A4636B-ED2A-487C-B536-084D9E0C3C6C}" type="presParOf" srcId="{394CCCDC-E65A-4B76-B5EE-17523DA91544}" destId="{475BF335-5FA5-4A33-9419-6975807838BA}" srcOrd="3" destOrd="0" presId="urn:microsoft.com/office/officeart/2005/8/layout/hierarchy6"/>
    <dgm:cxn modelId="{159A2CEE-47FF-4555-8987-C61B4B076D6D}" type="presParOf" srcId="{475BF335-5FA5-4A33-9419-6975807838BA}" destId="{6F13B8FF-8DB7-402A-8ADD-67171A35632B}" srcOrd="0" destOrd="0" presId="urn:microsoft.com/office/officeart/2005/8/layout/hierarchy6"/>
    <dgm:cxn modelId="{1BA92BB2-EEE5-454C-A92E-BF944017EB5A}" type="presParOf" srcId="{475BF335-5FA5-4A33-9419-6975807838BA}" destId="{01699E18-7A51-48BB-9FFB-CD661E36B21B}" srcOrd="1" destOrd="0" presId="urn:microsoft.com/office/officeart/2005/8/layout/hierarchy6"/>
    <dgm:cxn modelId="{55C95EE2-7138-453A-B755-19CEAD8011C3}" type="presParOf" srcId="{01699E18-7A51-48BB-9FFB-CD661E36B21B}" destId="{0AA163EC-F502-4FF2-97E7-A7EF23B402F5}" srcOrd="0" destOrd="0" presId="urn:microsoft.com/office/officeart/2005/8/layout/hierarchy6"/>
    <dgm:cxn modelId="{E37D242F-D685-481E-9203-BBFBD26DFBC5}" type="presParOf" srcId="{01699E18-7A51-48BB-9FFB-CD661E36B21B}" destId="{51CF7EB0-FAF8-4A9B-86BB-B510F6F42C91}" srcOrd="1" destOrd="0" presId="urn:microsoft.com/office/officeart/2005/8/layout/hierarchy6"/>
    <dgm:cxn modelId="{7E72E378-F161-4EBA-91E2-E42A606FC328}" type="presParOf" srcId="{51CF7EB0-FAF8-4A9B-86BB-B510F6F42C91}" destId="{0CD863D8-DB72-40CC-B306-E12734F25CA9}" srcOrd="0" destOrd="0" presId="urn:microsoft.com/office/officeart/2005/8/layout/hierarchy6"/>
    <dgm:cxn modelId="{8A59C68A-43D9-4679-BE22-6E2567D34CAC}" type="presParOf" srcId="{51CF7EB0-FAF8-4A9B-86BB-B510F6F42C91}" destId="{50EBBBCC-5C7D-4137-9AE4-33A4847E7342}" srcOrd="1" destOrd="0" presId="urn:microsoft.com/office/officeart/2005/8/layout/hierarchy6"/>
    <dgm:cxn modelId="{6A247558-BAB1-4D69-8F0E-988061F53637}" type="presParOf" srcId="{50EBBBCC-5C7D-4137-9AE4-33A4847E7342}" destId="{E23DA7AA-A90B-4CD9-9184-CB20920551B4}" srcOrd="0" destOrd="0" presId="urn:microsoft.com/office/officeart/2005/8/layout/hierarchy6"/>
    <dgm:cxn modelId="{142C0BDA-D9D0-47E8-8896-DB73D66C1748}" type="presParOf" srcId="{50EBBBCC-5C7D-4137-9AE4-33A4847E7342}" destId="{3E600CE6-2F88-445A-AB5F-167E9FEF1C9D}" srcOrd="1" destOrd="0" presId="urn:microsoft.com/office/officeart/2005/8/layout/hierarchy6"/>
    <dgm:cxn modelId="{820BACEF-8D5B-4F25-941E-D0513BFB7F7E}" type="presParOf" srcId="{3E600CE6-2F88-445A-AB5F-167E9FEF1C9D}" destId="{228A5E67-0618-44A9-9486-F8ED187059E7}" srcOrd="0" destOrd="0" presId="urn:microsoft.com/office/officeart/2005/8/layout/hierarchy6"/>
    <dgm:cxn modelId="{E782C850-35B2-4CC5-A9DD-603089E6C9F7}" type="presParOf" srcId="{3E600CE6-2F88-445A-AB5F-167E9FEF1C9D}" destId="{369BD173-E43D-4E15-9D37-E9D8FF1FA095}" srcOrd="1" destOrd="0" presId="urn:microsoft.com/office/officeart/2005/8/layout/hierarchy6"/>
    <dgm:cxn modelId="{54A0E587-16B6-4657-819A-E7CB2D4517B9}" type="presParOf" srcId="{50EBBBCC-5C7D-4137-9AE4-33A4847E7342}" destId="{318359F6-BA36-4983-B107-7AF9F98EC8D4}" srcOrd="2" destOrd="0" presId="urn:microsoft.com/office/officeart/2005/8/layout/hierarchy6"/>
    <dgm:cxn modelId="{8CC04A99-D324-4385-A480-1B0D4E86E6C7}" type="presParOf" srcId="{50EBBBCC-5C7D-4137-9AE4-33A4847E7342}" destId="{CFC4EC74-16C9-4851-8403-4EA8D82017ED}" srcOrd="3" destOrd="0" presId="urn:microsoft.com/office/officeart/2005/8/layout/hierarchy6"/>
    <dgm:cxn modelId="{E976308A-4B2F-4B50-BBC5-FB09F3293F8D}" type="presParOf" srcId="{CFC4EC74-16C9-4851-8403-4EA8D82017ED}" destId="{EB0F24BE-49C1-48DF-B056-70E30D98A451}" srcOrd="0" destOrd="0" presId="urn:microsoft.com/office/officeart/2005/8/layout/hierarchy6"/>
    <dgm:cxn modelId="{82E24FE8-4067-4B00-BC9C-3284285B8085}" type="presParOf" srcId="{CFC4EC74-16C9-4851-8403-4EA8D82017ED}" destId="{7FBB8944-7E6F-43E2-924C-665268CE2B57}" srcOrd="1" destOrd="0" presId="urn:microsoft.com/office/officeart/2005/8/layout/hierarchy6"/>
    <dgm:cxn modelId="{225D2094-FA27-4EAA-95BB-6573B3BF1C06}" type="presParOf" srcId="{7FBB8944-7E6F-43E2-924C-665268CE2B57}" destId="{A7C65AFC-97EC-40C3-9F4A-13CCCC0E6BA9}" srcOrd="0" destOrd="0" presId="urn:microsoft.com/office/officeart/2005/8/layout/hierarchy6"/>
    <dgm:cxn modelId="{36E62B0E-9263-4B05-B271-6F4AC6E7E46D}" type="presParOf" srcId="{7FBB8944-7E6F-43E2-924C-665268CE2B57}" destId="{D7DDA15A-C986-48BA-848A-DDC9A334B8C3}" srcOrd="1" destOrd="0" presId="urn:microsoft.com/office/officeart/2005/8/layout/hierarchy6"/>
    <dgm:cxn modelId="{7C98A0CE-5C8F-40E5-9246-E345CA451788}" type="presParOf" srcId="{D7DDA15A-C986-48BA-848A-DDC9A334B8C3}" destId="{72FF5A92-F88D-4369-B07C-3AC1846700F3}" srcOrd="0" destOrd="0" presId="urn:microsoft.com/office/officeart/2005/8/layout/hierarchy6"/>
    <dgm:cxn modelId="{9B169B24-B0F0-4C89-A007-7BF9A127F104}" type="presParOf" srcId="{D7DDA15A-C986-48BA-848A-DDC9A334B8C3}" destId="{9200DC54-5773-4F0F-874B-AD4870565312}" srcOrd="1" destOrd="0" presId="urn:microsoft.com/office/officeart/2005/8/layout/hierarchy6"/>
    <dgm:cxn modelId="{0AC53D48-5144-48E4-B747-A476F1E8ECAB}" type="presParOf" srcId="{7FBB8944-7E6F-43E2-924C-665268CE2B57}" destId="{34519F6A-B382-4633-94C4-441BBE739706}" srcOrd="2" destOrd="0" presId="urn:microsoft.com/office/officeart/2005/8/layout/hierarchy6"/>
    <dgm:cxn modelId="{E649B59B-2EF0-497F-AFDF-DEE95062260E}" type="presParOf" srcId="{7FBB8944-7E6F-43E2-924C-665268CE2B57}" destId="{B05B6362-B96D-4843-8A14-2DE85ADBE0AD}" srcOrd="3" destOrd="0" presId="urn:microsoft.com/office/officeart/2005/8/layout/hierarchy6"/>
    <dgm:cxn modelId="{C8F564BC-0A0A-41C6-B5AF-87D9969964FA}" type="presParOf" srcId="{B05B6362-B96D-4843-8A14-2DE85ADBE0AD}" destId="{C1B52FB2-A960-4B8F-8A27-FEC74D7BDEB4}" srcOrd="0" destOrd="0" presId="urn:microsoft.com/office/officeart/2005/8/layout/hierarchy6"/>
    <dgm:cxn modelId="{82DE0DA8-A013-4D80-BAAC-EFCBE1D24D13}" type="presParOf" srcId="{B05B6362-B96D-4843-8A14-2DE85ADBE0AD}" destId="{520124F6-1588-46F4-9257-348B3352E16B}" srcOrd="1" destOrd="0" presId="urn:microsoft.com/office/officeart/2005/8/layout/hierarchy6"/>
    <dgm:cxn modelId="{95A97E91-2C00-4ABC-A3ED-72EA20A7C4D4}" type="presParOf" srcId="{520124F6-1588-46F4-9257-348B3352E16B}" destId="{0B274BAE-ACE6-41D4-8C4A-73FF34D1E870}" srcOrd="0" destOrd="0" presId="urn:microsoft.com/office/officeart/2005/8/layout/hierarchy6"/>
    <dgm:cxn modelId="{1234335A-10FE-43F6-9F33-4918DA38C113}" type="presParOf" srcId="{520124F6-1588-46F4-9257-348B3352E16B}" destId="{3F5D981B-6F33-4E6F-BCE8-0135135ED38C}" srcOrd="1" destOrd="0" presId="urn:microsoft.com/office/officeart/2005/8/layout/hierarchy6"/>
    <dgm:cxn modelId="{5ADCD921-E2D3-460F-B96B-B2BBAFF6B42D}" type="presParOf" srcId="{3F5D981B-6F33-4E6F-BCE8-0135135ED38C}" destId="{F94E91C5-5106-4D5E-A81B-B33FF9D4C208}" srcOrd="0" destOrd="0" presId="urn:microsoft.com/office/officeart/2005/8/layout/hierarchy6"/>
    <dgm:cxn modelId="{339C72A3-DA33-4CC4-932D-20A0FB240177}" type="presParOf" srcId="{3F5D981B-6F33-4E6F-BCE8-0135135ED38C}" destId="{1951F534-90F6-4CD7-9B10-EDF9B579CA95}" srcOrd="1" destOrd="0" presId="urn:microsoft.com/office/officeart/2005/8/layout/hierarchy6"/>
    <dgm:cxn modelId="{2209079A-1F4D-4161-A588-F29BF6BF861D}" type="presParOf" srcId="{520124F6-1588-46F4-9257-348B3352E16B}" destId="{4E6B9207-483D-4746-BCA7-35FDEBE4B89D}" srcOrd="2" destOrd="0" presId="urn:microsoft.com/office/officeart/2005/8/layout/hierarchy6"/>
    <dgm:cxn modelId="{653A87EF-CAB7-4BC8-AFF0-16A26510EE11}" type="presParOf" srcId="{520124F6-1588-46F4-9257-348B3352E16B}" destId="{B5193225-A7AA-4E43-868D-ADCF09BF5154}" srcOrd="3" destOrd="0" presId="urn:microsoft.com/office/officeart/2005/8/layout/hierarchy6"/>
    <dgm:cxn modelId="{D17AD74B-D1D8-48F7-B37A-7F10253B3E38}" type="presParOf" srcId="{B5193225-A7AA-4E43-868D-ADCF09BF5154}" destId="{058A9DD5-09E8-45E4-8E97-FC8110C8E203}" srcOrd="0" destOrd="0" presId="urn:microsoft.com/office/officeart/2005/8/layout/hierarchy6"/>
    <dgm:cxn modelId="{7F2815C5-0C1B-464B-8A89-9B9B9016AF61}" type="presParOf" srcId="{B5193225-A7AA-4E43-868D-ADCF09BF5154}" destId="{E7D8F5D2-2F19-43E5-8463-92F83AAD8CFC}" srcOrd="1" destOrd="0" presId="urn:microsoft.com/office/officeart/2005/8/layout/hierarchy6"/>
    <dgm:cxn modelId="{1B0AF8F7-166A-444D-B937-C0B5A52D4272}" type="presParOf" srcId="{50EBBBCC-5C7D-4137-9AE4-33A4847E7342}" destId="{4B5DDE04-AEA2-4187-8CEE-684D494A3318}" srcOrd="4" destOrd="0" presId="urn:microsoft.com/office/officeart/2005/8/layout/hierarchy6"/>
    <dgm:cxn modelId="{B9C61D16-EB7A-4A89-818B-C43EFEB1BF1D}" type="presParOf" srcId="{50EBBBCC-5C7D-4137-9AE4-33A4847E7342}" destId="{6C3754D1-17E1-42F9-99D0-2D523449EA62}" srcOrd="5" destOrd="0" presId="urn:microsoft.com/office/officeart/2005/8/layout/hierarchy6"/>
    <dgm:cxn modelId="{2ECFD210-EE88-4CEC-A103-96E1437CB02D}" type="presParOf" srcId="{6C3754D1-17E1-42F9-99D0-2D523449EA62}" destId="{D5379A85-C1A3-442A-869E-E843DE3760EE}" srcOrd="0" destOrd="0" presId="urn:microsoft.com/office/officeart/2005/8/layout/hierarchy6"/>
    <dgm:cxn modelId="{AA6CA543-1844-4361-BD25-FDE87DD0F9ED}" type="presParOf" srcId="{6C3754D1-17E1-42F9-99D0-2D523449EA62}" destId="{1B6EF979-30ED-4A62-A5B8-CFFA77028CF3}" srcOrd="1" destOrd="0" presId="urn:microsoft.com/office/officeart/2005/8/layout/hierarchy6"/>
    <dgm:cxn modelId="{56115F9B-1D30-455B-8D55-647BCBEC0BC2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“Testo”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80C4C97F-4AA5-4858-85DE-F2083EFD7C7D}">
      <dgm:prSet phldrT="[Testo]"/>
      <dgm:spPr/>
      <dgm:t>
        <a:bodyPr/>
        <a:lstStyle/>
        <a:p>
          <a:r>
            <a:rPr lang="it-IT" dirty="0" smtClean="0"/>
            <a:t>“paragrafo.”</a:t>
          </a:r>
          <a:endParaRPr lang="it-IT" dirty="0"/>
        </a:p>
      </dgm:t>
    </dgm:pt>
    <dgm:pt modelId="{6CD1E705-0FFF-41DD-8468-FDD05BBBC72F}" type="parTrans" cxnId="{B8DB1F80-EAEB-4A9A-B3A1-6B182DEE51E4}">
      <dgm:prSet/>
      <dgm:spPr/>
      <dgm:t>
        <a:bodyPr/>
        <a:lstStyle/>
        <a:p>
          <a:endParaRPr lang="it-IT"/>
        </a:p>
      </dgm:t>
    </dgm:pt>
    <dgm:pt modelId="{2A6E68C1-2FD0-498A-9A0D-A8771C342C9E}" type="sibTrans" cxnId="{B8DB1F80-EAEB-4A9A-B3A1-6B182DEE51E4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4BE34FAF-C8B4-44A1-B513-1150CD414538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smtClean="0"/>
            <a:t>attributi</a:t>
          </a:r>
          <a:endParaRPr lang="it-IT" dirty="0"/>
        </a:p>
      </dgm:t>
    </dgm:pt>
    <dgm:pt modelId="{F62CA7A8-A0FF-4917-B532-8017FFD754D2}" type="parTrans" cxnId="{F474E3DB-1829-4EB6-9DFE-5702C2B5F94E}">
      <dgm:prSet/>
      <dgm:spPr/>
      <dgm:t>
        <a:bodyPr/>
        <a:lstStyle/>
        <a:p>
          <a:endParaRPr lang="it-IT"/>
        </a:p>
      </dgm:t>
    </dgm:pt>
    <dgm:pt modelId="{D4991040-B9EE-4E31-852A-1EDF721879E8}" type="sibTrans" cxnId="{F474E3DB-1829-4EB6-9DFE-5702C2B5F94E}">
      <dgm:prSet/>
      <dgm:spPr/>
      <dgm:t>
        <a:bodyPr/>
        <a:lstStyle/>
        <a:p>
          <a:endParaRPr lang="it-IT"/>
        </a:p>
      </dgm:t>
    </dgm:pt>
    <dgm:pt modelId="{C291EC85-B3E7-4428-96E8-B591FC9DD423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id=</a:t>
          </a:r>
          <a:r>
            <a:rPr lang="it-IT" dirty="0" smtClean="0"/>
            <a:t>"</a:t>
          </a:r>
          <a:r>
            <a:rPr lang="it-IT" dirty="0" err="1" smtClean="0"/>
            <a:t>pippo</a:t>
          </a:r>
          <a:r>
            <a:rPr lang="it-IT" dirty="0" smtClean="0"/>
            <a:t>"</a:t>
          </a:r>
          <a:endParaRPr lang="it-IT" dirty="0"/>
        </a:p>
      </dgm:t>
    </dgm:pt>
    <dgm:pt modelId="{C9BA90A2-B96D-4D11-9B4D-A620DDC0879A}" type="parTrans" cxnId="{96F5FCB2-27ED-4D87-BE59-4588EA0E20EC}">
      <dgm:prSet/>
      <dgm:spPr/>
      <dgm:t>
        <a:bodyPr/>
        <a:lstStyle/>
        <a:p>
          <a:endParaRPr lang="it-IT"/>
        </a:p>
      </dgm:t>
    </dgm:pt>
    <dgm:pt modelId="{43F9FF44-B949-4167-AFF4-F64D8FA918DB}" type="sibTrans" cxnId="{96F5FCB2-27ED-4D87-BE59-4588EA0E20EC}">
      <dgm:prSet/>
      <dgm:spPr/>
      <dgm:t>
        <a:bodyPr/>
        <a:lstStyle/>
        <a:p>
          <a:endParaRPr lang="it-IT"/>
        </a:p>
      </dgm:t>
    </dgm:pt>
    <dgm:pt modelId="{17607191-E29A-4864-B315-286042E10E6C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class=</a:t>
          </a:r>
          <a:r>
            <a:rPr lang="it-IT" dirty="0" smtClean="0"/>
            <a:t>"blu"</a:t>
          </a:r>
          <a:endParaRPr lang="it-IT" dirty="0"/>
        </a:p>
      </dgm:t>
    </dgm:pt>
    <dgm:pt modelId="{963A9358-982D-4FBA-A8B1-8A952C778BBA}" type="parTrans" cxnId="{5B175544-2DE3-4356-A00D-F403E2B520F0}">
      <dgm:prSet/>
      <dgm:spPr/>
      <dgm:t>
        <a:bodyPr/>
        <a:lstStyle/>
        <a:p>
          <a:endParaRPr lang="it-IT"/>
        </a:p>
      </dgm:t>
    </dgm:pt>
    <dgm:pt modelId="{AB4AF33B-E237-41E8-9593-D1A5F7BC4CA6}" type="sibTrans" cxnId="{5B175544-2DE3-4356-A00D-F403E2B520F0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8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8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8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8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318359F6-BA36-4983-B107-7AF9F98EC8D4}" type="pres">
      <dgm:prSet presAssocID="{2E99F807-3B3C-4EF2-B36F-051BE65A3EA3}" presName="Name19" presStyleLbl="parChTrans1D4" presStyleIdx="2" presStyleCnt="8"/>
      <dgm:spPr/>
      <dgm:t>
        <a:bodyPr/>
        <a:lstStyle/>
        <a:p>
          <a:endParaRPr lang="it-IT"/>
        </a:p>
      </dgm:t>
    </dgm:pt>
    <dgm:pt modelId="{CFC4EC74-16C9-4851-8403-4EA8D82017ED}" type="pres">
      <dgm:prSet presAssocID="{7006C78D-D50B-49FB-B55F-727BD93AB06B}" presName="Name21" presStyleCnt="0"/>
      <dgm:spPr/>
    </dgm:pt>
    <dgm:pt modelId="{EB0F24BE-49C1-48DF-B056-70E30D98A451}" type="pres">
      <dgm:prSet presAssocID="{7006C78D-D50B-49FB-B55F-727BD93AB06B}" presName="level2Shape" presStyleLbl="node4" presStyleIdx="2" presStyleCnt="8"/>
      <dgm:spPr/>
      <dgm:t>
        <a:bodyPr/>
        <a:lstStyle/>
        <a:p>
          <a:endParaRPr lang="it-IT"/>
        </a:p>
      </dgm:t>
    </dgm:pt>
    <dgm:pt modelId="{7FBB8944-7E6F-43E2-924C-665268CE2B57}" type="pres">
      <dgm:prSet presAssocID="{7006C78D-D50B-49FB-B55F-727BD93AB06B}" presName="hierChild3" presStyleCnt="0"/>
      <dgm:spPr/>
    </dgm:pt>
    <dgm:pt modelId="{A7C65AFC-97EC-40C3-9F4A-13CCCC0E6BA9}" type="pres">
      <dgm:prSet presAssocID="{09B96BF6-9FC6-42AF-BA4A-DC7426C817E7}" presName="Name19" presStyleLbl="parChTrans1D4" presStyleIdx="3" presStyleCnt="8"/>
      <dgm:spPr/>
      <dgm:t>
        <a:bodyPr/>
        <a:lstStyle/>
        <a:p>
          <a:endParaRPr lang="it-IT"/>
        </a:p>
      </dgm:t>
    </dgm:pt>
    <dgm:pt modelId="{D7DDA15A-C986-48BA-848A-DDC9A334B8C3}" type="pres">
      <dgm:prSet presAssocID="{5CBB3ABC-81DE-400F-B217-D367456B4BB2}" presName="Name21" presStyleCnt="0"/>
      <dgm:spPr/>
    </dgm:pt>
    <dgm:pt modelId="{72FF5A92-F88D-4369-B07C-3AC1846700F3}" type="pres">
      <dgm:prSet presAssocID="{5CBB3ABC-81DE-400F-B217-D367456B4BB2}" presName="level2Shape" presStyleLbl="node4" presStyleIdx="3" presStyleCnt="8"/>
      <dgm:spPr/>
      <dgm:t>
        <a:bodyPr/>
        <a:lstStyle/>
        <a:p>
          <a:endParaRPr lang="it-IT"/>
        </a:p>
      </dgm:t>
    </dgm:pt>
    <dgm:pt modelId="{9200DC54-5773-4F0F-874B-AD4870565312}" type="pres">
      <dgm:prSet presAssocID="{5CBB3ABC-81DE-400F-B217-D367456B4BB2}" presName="hierChild3" presStyleCnt="0"/>
      <dgm:spPr/>
    </dgm:pt>
    <dgm:pt modelId="{34519F6A-B382-4633-94C4-441BBE739706}" type="pres">
      <dgm:prSet presAssocID="{F62CA7A8-A0FF-4917-B532-8017FFD754D2}" presName="Name19" presStyleLbl="parChTrans1D4" presStyleIdx="4" presStyleCnt="8"/>
      <dgm:spPr/>
      <dgm:t>
        <a:bodyPr/>
        <a:lstStyle/>
        <a:p>
          <a:endParaRPr lang="it-IT"/>
        </a:p>
      </dgm:t>
    </dgm:pt>
    <dgm:pt modelId="{B05B6362-B96D-4843-8A14-2DE85ADBE0AD}" type="pres">
      <dgm:prSet presAssocID="{4BE34FAF-C8B4-44A1-B513-1150CD414538}" presName="Name21" presStyleCnt="0"/>
      <dgm:spPr/>
    </dgm:pt>
    <dgm:pt modelId="{C1B52FB2-A960-4B8F-8A27-FEC74D7BDEB4}" type="pres">
      <dgm:prSet presAssocID="{4BE34FAF-C8B4-44A1-B513-1150CD414538}" presName="level2Shape" presStyleLbl="node4" presStyleIdx="4" presStyleCnt="8"/>
      <dgm:spPr/>
      <dgm:t>
        <a:bodyPr/>
        <a:lstStyle/>
        <a:p>
          <a:endParaRPr lang="it-IT"/>
        </a:p>
      </dgm:t>
    </dgm:pt>
    <dgm:pt modelId="{520124F6-1588-46F4-9257-348B3352E16B}" type="pres">
      <dgm:prSet presAssocID="{4BE34FAF-C8B4-44A1-B513-1150CD414538}" presName="hierChild3" presStyleCnt="0"/>
      <dgm:spPr/>
    </dgm:pt>
    <dgm:pt modelId="{0B274BAE-ACE6-41D4-8C4A-73FF34D1E870}" type="pres">
      <dgm:prSet presAssocID="{C9BA90A2-B96D-4D11-9B4D-A620DDC0879A}" presName="Name19" presStyleLbl="parChTrans1D4" presStyleIdx="5" presStyleCnt="8"/>
      <dgm:spPr/>
      <dgm:t>
        <a:bodyPr/>
        <a:lstStyle/>
        <a:p>
          <a:endParaRPr lang="it-IT"/>
        </a:p>
      </dgm:t>
    </dgm:pt>
    <dgm:pt modelId="{3F5D981B-6F33-4E6F-BCE8-0135135ED38C}" type="pres">
      <dgm:prSet presAssocID="{C291EC85-B3E7-4428-96E8-B591FC9DD423}" presName="Name21" presStyleCnt="0"/>
      <dgm:spPr/>
    </dgm:pt>
    <dgm:pt modelId="{F94E91C5-5106-4D5E-A81B-B33FF9D4C208}" type="pres">
      <dgm:prSet presAssocID="{C291EC85-B3E7-4428-96E8-B591FC9DD423}" presName="level2Shape" presStyleLbl="node4" presStyleIdx="5" presStyleCnt="8"/>
      <dgm:spPr/>
      <dgm:t>
        <a:bodyPr/>
        <a:lstStyle/>
        <a:p>
          <a:endParaRPr lang="it-IT"/>
        </a:p>
      </dgm:t>
    </dgm:pt>
    <dgm:pt modelId="{1951F534-90F6-4CD7-9B10-EDF9B579CA95}" type="pres">
      <dgm:prSet presAssocID="{C291EC85-B3E7-4428-96E8-B591FC9DD423}" presName="hierChild3" presStyleCnt="0"/>
      <dgm:spPr/>
    </dgm:pt>
    <dgm:pt modelId="{4E6B9207-483D-4746-BCA7-35FDEBE4B89D}" type="pres">
      <dgm:prSet presAssocID="{963A9358-982D-4FBA-A8B1-8A952C778BBA}" presName="Name19" presStyleLbl="parChTrans1D4" presStyleIdx="6" presStyleCnt="8"/>
      <dgm:spPr/>
      <dgm:t>
        <a:bodyPr/>
        <a:lstStyle/>
        <a:p>
          <a:endParaRPr lang="it-IT"/>
        </a:p>
      </dgm:t>
    </dgm:pt>
    <dgm:pt modelId="{B5193225-A7AA-4E43-868D-ADCF09BF5154}" type="pres">
      <dgm:prSet presAssocID="{17607191-E29A-4864-B315-286042E10E6C}" presName="Name21" presStyleCnt="0"/>
      <dgm:spPr/>
    </dgm:pt>
    <dgm:pt modelId="{058A9DD5-09E8-45E4-8E97-FC8110C8E203}" type="pres">
      <dgm:prSet presAssocID="{17607191-E29A-4864-B315-286042E10E6C}" presName="level2Shape" presStyleLbl="node4" presStyleIdx="6" presStyleCnt="8"/>
      <dgm:spPr/>
      <dgm:t>
        <a:bodyPr/>
        <a:lstStyle/>
        <a:p>
          <a:endParaRPr lang="it-IT"/>
        </a:p>
      </dgm:t>
    </dgm:pt>
    <dgm:pt modelId="{E7D8F5D2-2F19-43E5-8463-92F83AAD8CFC}" type="pres">
      <dgm:prSet presAssocID="{17607191-E29A-4864-B315-286042E10E6C}" presName="hierChild3" presStyleCnt="0"/>
      <dgm:spPr/>
    </dgm:pt>
    <dgm:pt modelId="{4B5DDE04-AEA2-4187-8CEE-684D494A3318}" type="pres">
      <dgm:prSet presAssocID="{6CD1E705-0FFF-41DD-8468-FDD05BBBC72F}" presName="Name19" presStyleLbl="parChTrans1D4" presStyleIdx="7" presStyleCnt="8"/>
      <dgm:spPr/>
      <dgm:t>
        <a:bodyPr/>
        <a:lstStyle/>
        <a:p>
          <a:endParaRPr lang="it-IT"/>
        </a:p>
      </dgm:t>
    </dgm:pt>
    <dgm:pt modelId="{6C3754D1-17E1-42F9-99D0-2D523449EA62}" type="pres">
      <dgm:prSet presAssocID="{80C4C97F-4AA5-4858-85DE-F2083EFD7C7D}" presName="Name21" presStyleCnt="0"/>
      <dgm:spPr/>
    </dgm:pt>
    <dgm:pt modelId="{D5379A85-C1A3-442A-869E-E843DE3760EE}" type="pres">
      <dgm:prSet presAssocID="{80C4C97F-4AA5-4858-85DE-F2083EFD7C7D}" presName="level2Shape" presStyleLbl="node4" presStyleIdx="7" presStyleCnt="8"/>
      <dgm:spPr/>
      <dgm:t>
        <a:bodyPr/>
        <a:lstStyle/>
        <a:p>
          <a:endParaRPr lang="it-IT"/>
        </a:p>
      </dgm:t>
    </dgm:pt>
    <dgm:pt modelId="{1B6EF979-30ED-4A62-A5B8-CFFA77028CF3}" type="pres">
      <dgm:prSet presAssocID="{80C4C97F-4AA5-4858-85DE-F2083EFD7C7D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8E87B3F1-C798-4F25-AFB3-B5324519A056}" type="presOf" srcId="{A99925AA-6EE8-4C99-A2BD-DB19CBBD8C8D}" destId="{0AA163EC-F502-4FF2-97E7-A7EF23B402F5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B8DB1F80-EAEB-4A9A-B3A1-6B182DEE51E4}" srcId="{E6CD04F1-CC54-467B-834A-7D796225B4B6}" destId="{80C4C97F-4AA5-4858-85DE-F2083EFD7C7D}" srcOrd="2" destOrd="0" parTransId="{6CD1E705-0FFF-41DD-8468-FDD05BBBC72F}" sibTransId="{2A6E68C1-2FD0-498A-9A0D-A8771C342C9E}"/>
    <dgm:cxn modelId="{4177669C-65D5-4F77-9C37-152180D1C10B}" type="presOf" srcId="{09B96BF6-9FC6-42AF-BA4A-DC7426C817E7}" destId="{A7C65AFC-97EC-40C3-9F4A-13CCCC0E6BA9}" srcOrd="0" destOrd="0" presId="urn:microsoft.com/office/officeart/2005/8/layout/hierarchy6"/>
    <dgm:cxn modelId="{82C7C7AB-174F-4557-A489-E6BFA4B9E9A2}" type="presOf" srcId="{2E99F807-3B3C-4EF2-B36F-051BE65A3EA3}" destId="{318359F6-BA36-4983-B107-7AF9F98EC8D4}" srcOrd="0" destOrd="0" presId="urn:microsoft.com/office/officeart/2005/8/layout/hierarchy6"/>
    <dgm:cxn modelId="{42CF8A04-72F3-45F2-93BD-BC3D25C5D4BD}" type="presOf" srcId="{5FD0878A-AE07-4211-8C9E-D1594EAF14DD}" destId="{5F02F497-D847-4BED-9C95-A40DB38AA1C0}" srcOrd="0" destOrd="0" presId="urn:microsoft.com/office/officeart/2005/8/layout/hierarchy6"/>
    <dgm:cxn modelId="{C292EB7A-ACCC-4387-84A0-F05AE78058E3}" type="presOf" srcId="{191F1A8F-DFBA-45EE-A461-BA4FD577063F}" destId="{228A5E67-0618-44A9-9486-F8ED187059E7}" srcOrd="0" destOrd="0" presId="urn:microsoft.com/office/officeart/2005/8/layout/hierarchy6"/>
    <dgm:cxn modelId="{0E94E29F-5ACA-4763-84AB-5CB38BEB4F2F}" type="presOf" srcId="{D44C03BB-F9FF-4E2B-8D00-9A2B5269EEC2}" destId="{66B2C06C-1CD7-44E6-AA54-99A8AFBABAA9}" srcOrd="0" destOrd="0" presId="urn:microsoft.com/office/officeart/2005/8/layout/hierarchy6"/>
    <dgm:cxn modelId="{DE294E5A-3180-4A44-93FA-02B22D7F448E}" type="presOf" srcId="{E6B55600-61FF-402D-ADF5-EDE79D339E52}" destId="{E23DA7AA-A90B-4CD9-9184-CB20920551B4}" srcOrd="0" destOrd="0" presId="urn:microsoft.com/office/officeart/2005/8/layout/hierarchy6"/>
    <dgm:cxn modelId="{2305E014-BDC1-4239-8E94-1A6B0915BDF3}" type="presOf" srcId="{5CBB3ABC-81DE-400F-B217-D367456B4BB2}" destId="{72FF5A92-F88D-4369-B07C-3AC1846700F3}" srcOrd="0" destOrd="0" presId="urn:microsoft.com/office/officeart/2005/8/layout/hierarchy6"/>
    <dgm:cxn modelId="{F1D80EF7-A9E0-49D4-96F9-334CEE01954C}" type="presOf" srcId="{7006C78D-D50B-49FB-B55F-727BD93AB06B}" destId="{EB0F24BE-49C1-48DF-B056-70E30D98A451}" srcOrd="0" destOrd="0" presId="urn:microsoft.com/office/officeart/2005/8/layout/hierarchy6"/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37F31326-F148-428D-B27A-5765FF342618}" type="presOf" srcId="{C9BA90A2-B96D-4D11-9B4D-A620DDC0879A}" destId="{0B274BAE-ACE6-41D4-8C4A-73FF34D1E870}" srcOrd="0" destOrd="0" presId="urn:microsoft.com/office/officeart/2005/8/layout/hierarchy6"/>
    <dgm:cxn modelId="{19A1239E-3C17-40C1-AE6E-6C3B62EDDB3C}" type="presOf" srcId="{C4E6590C-236E-40B2-BFF3-A2FF8959A717}" destId="{6F13B8FF-8DB7-402A-8ADD-67171A35632B}" srcOrd="0" destOrd="0" presId="urn:microsoft.com/office/officeart/2005/8/layout/hierarchy6"/>
    <dgm:cxn modelId="{E8486DA2-2C22-4CF7-A2C2-A3EF64D21E04}" type="presOf" srcId="{5CFD5215-892E-42CB-A0A3-78AEEF9D3917}" destId="{1BC730B0-C855-4966-8029-C2460840653A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03CA32AD-97EC-44E4-BC04-A2DF1C607444}" type="presOf" srcId="{C0C05E66-5F99-4246-8FC3-89CC5F2D6705}" destId="{6334C273-2698-4558-AC0C-BAA0FE6701B3}" srcOrd="0" destOrd="0" presId="urn:microsoft.com/office/officeart/2005/8/layout/hierarchy6"/>
    <dgm:cxn modelId="{1E7FC771-2801-451C-B4AA-F1ABDC35FC77}" type="presOf" srcId="{F62CA7A8-A0FF-4917-B532-8017FFD754D2}" destId="{34519F6A-B382-4633-94C4-441BBE739706}" srcOrd="0" destOrd="0" presId="urn:microsoft.com/office/officeart/2005/8/layout/hierarchy6"/>
    <dgm:cxn modelId="{96F5FCB2-27ED-4D87-BE59-4588EA0E20EC}" srcId="{4BE34FAF-C8B4-44A1-B513-1150CD414538}" destId="{C291EC85-B3E7-4428-96E8-B591FC9DD423}" srcOrd="0" destOrd="0" parTransId="{C9BA90A2-B96D-4D11-9B4D-A620DDC0879A}" sibTransId="{43F9FF44-B949-4167-AFF4-F64D8FA918DB}"/>
    <dgm:cxn modelId="{F3325D4D-39C6-41D3-8CE6-ACB8B875A529}" type="presOf" srcId="{C291EC85-B3E7-4428-96E8-B591FC9DD423}" destId="{F94E91C5-5106-4D5E-A81B-B33FF9D4C208}" srcOrd="0" destOrd="0" presId="urn:microsoft.com/office/officeart/2005/8/layout/hierarchy6"/>
    <dgm:cxn modelId="{A1E94A13-666D-47C3-8B1C-877B0A01BB09}" type="presOf" srcId="{80EF8C28-152C-44EA-8DAE-5892C51891C4}" destId="{F976C38B-B696-4C8A-837C-F54997663F0D}" srcOrd="0" destOrd="0" presId="urn:microsoft.com/office/officeart/2005/8/layout/hierarchy6"/>
    <dgm:cxn modelId="{DD20995E-978D-4D77-8F92-C30526E99A6B}" type="presOf" srcId="{963A9358-982D-4FBA-A8B1-8A952C778BBA}" destId="{4E6B9207-483D-4746-BCA7-35FDEBE4B89D}" srcOrd="0" destOrd="0" presId="urn:microsoft.com/office/officeart/2005/8/layout/hierarchy6"/>
    <dgm:cxn modelId="{B65510C0-E388-4300-B1B3-39E86DDB7E15}" type="presOf" srcId="{80C4C97F-4AA5-4858-85DE-F2083EFD7C7D}" destId="{D5379A85-C1A3-442A-869E-E843DE3760EE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C6209377-50EC-436D-901E-4ABC46BCC6EE}" type="presOf" srcId="{6CD1E705-0FFF-41DD-8468-FDD05BBBC72F}" destId="{4B5DDE04-AEA2-4187-8CEE-684D494A3318}" srcOrd="0" destOrd="0" presId="urn:microsoft.com/office/officeart/2005/8/layout/hierarchy6"/>
    <dgm:cxn modelId="{38D8AE44-A41C-456F-A504-9624541BF2E0}" type="presOf" srcId="{4BE34FAF-C8B4-44A1-B513-1150CD414538}" destId="{C1B52FB2-A960-4B8F-8A27-FEC74D7BDEB4}" srcOrd="0" destOrd="0" presId="urn:microsoft.com/office/officeart/2005/8/layout/hierarchy6"/>
    <dgm:cxn modelId="{D3ADD990-2DC6-4630-A277-70F792FE099A}" type="presOf" srcId="{1D471068-FE32-40A7-B55B-1060034851AC}" destId="{6B25056B-B82E-486A-A085-CC37AC6ECE4F}" srcOrd="0" destOrd="0" presId="urn:microsoft.com/office/officeart/2005/8/layout/hierarchy6"/>
    <dgm:cxn modelId="{5B175544-2DE3-4356-A00D-F403E2B520F0}" srcId="{4BE34FAF-C8B4-44A1-B513-1150CD414538}" destId="{17607191-E29A-4864-B315-286042E10E6C}" srcOrd="1" destOrd="0" parTransId="{963A9358-982D-4FBA-A8B1-8A952C778BBA}" sibTransId="{AB4AF33B-E237-41E8-9593-D1A5F7BC4CA6}"/>
    <dgm:cxn modelId="{28E53592-7F97-446F-8ECF-5E3C5690EEA9}" srcId="{E6CD04F1-CC54-467B-834A-7D796225B4B6}" destId="{7006C78D-D50B-49FB-B55F-727BD93AB06B}" srcOrd="1" destOrd="0" parTransId="{2E99F807-3B3C-4EF2-B36F-051BE65A3EA3}" sibTransId="{A2FB4C11-7E16-4630-89A5-94210C494A1B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F6DBCA1B-A80C-4841-8AEB-DEC2EF374D69}" type="presOf" srcId="{17607191-E29A-4864-B315-286042E10E6C}" destId="{058A9DD5-09E8-45E4-8E97-FC8110C8E203}" srcOrd="0" destOrd="0" presId="urn:microsoft.com/office/officeart/2005/8/layout/hierarchy6"/>
    <dgm:cxn modelId="{52BE00BE-DF3B-4113-9EF9-29508E97529B}" type="presOf" srcId="{E6CD04F1-CC54-467B-834A-7D796225B4B6}" destId="{0CD863D8-DB72-40CC-B306-E12734F25CA9}" srcOrd="0" destOrd="0" presId="urn:microsoft.com/office/officeart/2005/8/layout/hierarchy6"/>
    <dgm:cxn modelId="{F474E3DB-1829-4EB6-9DFE-5702C2B5F94E}" srcId="{7006C78D-D50B-49FB-B55F-727BD93AB06B}" destId="{4BE34FAF-C8B4-44A1-B513-1150CD414538}" srcOrd="1" destOrd="0" parTransId="{F62CA7A8-A0FF-4917-B532-8017FFD754D2}" sibTransId="{D4991040-B9EE-4E31-852A-1EDF721879E8}"/>
    <dgm:cxn modelId="{09BA0326-8446-425A-80FB-3294FB09B270}" type="presOf" srcId="{7EEE1E9F-2C7C-40BC-B87C-BE55B6B10615}" destId="{41FC1C9F-3D98-459E-A56E-E4016FDBC37C}" srcOrd="0" destOrd="0" presId="urn:microsoft.com/office/officeart/2005/8/layout/hierarchy6"/>
    <dgm:cxn modelId="{E4CE4D77-6C65-4D78-9459-9E615CCD9AB6}" type="presParOf" srcId="{5F02F497-D847-4BED-9C95-A40DB38AA1C0}" destId="{962E57B1-1676-48BD-A345-E1266BD6C1F8}" srcOrd="0" destOrd="0" presId="urn:microsoft.com/office/officeart/2005/8/layout/hierarchy6"/>
    <dgm:cxn modelId="{1D5FD682-8DA2-4D2B-95A0-BD8BFF9A6F47}" type="presParOf" srcId="{962E57B1-1676-48BD-A345-E1266BD6C1F8}" destId="{30AC2640-AB26-4B8B-8B29-C5965B728DE3}" srcOrd="0" destOrd="0" presId="urn:microsoft.com/office/officeart/2005/8/layout/hierarchy6"/>
    <dgm:cxn modelId="{F3212657-552A-4493-9BCA-770CE08A21D5}" type="presParOf" srcId="{30AC2640-AB26-4B8B-8B29-C5965B728DE3}" destId="{60359792-B8B8-4F7C-92EB-6234AACEA37B}" srcOrd="0" destOrd="0" presId="urn:microsoft.com/office/officeart/2005/8/layout/hierarchy6"/>
    <dgm:cxn modelId="{E78AC086-0329-4550-8358-483DCA5D06D4}" type="presParOf" srcId="{60359792-B8B8-4F7C-92EB-6234AACEA37B}" destId="{66B2C06C-1CD7-44E6-AA54-99A8AFBABAA9}" srcOrd="0" destOrd="0" presId="urn:microsoft.com/office/officeart/2005/8/layout/hierarchy6"/>
    <dgm:cxn modelId="{74F19784-9FE0-4620-854E-0338DB94CD49}" type="presParOf" srcId="{60359792-B8B8-4F7C-92EB-6234AACEA37B}" destId="{950074A3-4559-44C0-886B-6ED8583033E3}" srcOrd="1" destOrd="0" presId="urn:microsoft.com/office/officeart/2005/8/layout/hierarchy6"/>
    <dgm:cxn modelId="{373E998C-FE20-4176-ABF2-4B7E7BC73705}" type="presParOf" srcId="{950074A3-4559-44C0-886B-6ED8583033E3}" destId="{6334C273-2698-4558-AC0C-BAA0FE6701B3}" srcOrd="0" destOrd="0" presId="urn:microsoft.com/office/officeart/2005/8/layout/hierarchy6"/>
    <dgm:cxn modelId="{BB21805B-8821-40AB-B448-831B83E97FB4}" type="presParOf" srcId="{950074A3-4559-44C0-886B-6ED8583033E3}" destId="{3C41F32C-4AD3-4007-94BE-55CE9BF18113}" srcOrd="1" destOrd="0" presId="urn:microsoft.com/office/officeart/2005/8/layout/hierarchy6"/>
    <dgm:cxn modelId="{61C62E81-A766-4850-8872-789BC7F18C41}" type="presParOf" srcId="{3C41F32C-4AD3-4007-94BE-55CE9BF18113}" destId="{1BC730B0-C855-4966-8029-C2460840653A}" srcOrd="0" destOrd="0" presId="urn:microsoft.com/office/officeart/2005/8/layout/hierarchy6"/>
    <dgm:cxn modelId="{73C5923B-BF9D-41CD-96A1-143A54E7909C}" type="presParOf" srcId="{3C41F32C-4AD3-4007-94BE-55CE9BF18113}" destId="{394CCCDC-E65A-4B76-B5EE-17523DA91544}" srcOrd="1" destOrd="0" presId="urn:microsoft.com/office/officeart/2005/8/layout/hierarchy6"/>
    <dgm:cxn modelId="{E69072DF-A447-42AB-8000-6BF12474876B}" type="presParOf" srcId="{394CCCDC-E65A-4B76-B5EE-17523DA91544}" destId="{41FC1C9F-3D98-459E-A56E-E4016FDBC37C}" srcOrd="0" destOrd="0" presId="urn:microsoft.com/office/officeart/2005/8/layout/hierarchy6"/>
    <dgm:cxn modelId="{228E4A8F-BE35-4400-9059-30885C6ABAFD}" type="presParOf" srcId="{394CCCDC-E65A-4B76-B5EE-17523DA91544}" destId="{8CDC9350-5BDD-47C0-9D15-BDD47F2F8CD2}" srcOrd="1" destOrd="0" presId="urn:microsoft.com/office/officeart/2005/8/layout/hierarchy6"/>
    <dgm:cxn modelId="{92A71506-2C8D-4F24-93E1-8543B8F9DB35}" type="presParOf" srcId="{8CDC9350-5BDD-47C0-9D15-BDD47F2F8CD2}" destId="{F976C38B-B696-4C8A-837C-F54997663F0D}" srcOrd="0" destOrd="0" presId="urn:microsoft.com/office/officeart/2005/8/layout/hierarchy6"/>
    <dgm:cxn modelId="{98A38EC9-556E-4ACC-AAB5-BFA6E24D1529}" type="presParOf" srcId="{8CDC9350-5BDD-47C0-9D15-BDD47F2F8CD2}" destId="{92E3D27C-6A8F-4E6F-82FD-924950F6BB39}" srcOrd="1" destOrd="0" presId="urn:microsoft.com/office/officeart/2005/8/layout/hierarchy6"/>
    <dgm:cxn modelId="{8ED16FCC-FC9F-4368-A582-C8797892E77E}" type="presParOf" srcId="{394CCCDC-E65A-4B76-B5EE-17523DA91544}" destId="{6B25056B-B82E-486A-A085-CC37AC6ECE4F}" srcOrd="2" destOrd="0" presId="urn:microsoft.com/office/officeart/2005/8/layout/hierarchy6"/>
    <dgm:cxn modelId="{C2968903-D53C-48C9-AD01-75DCD982EAB3}" type="presParOf" srcId="{394CCCDC-E65A-4B76-B5EE-17523DA91544}" destId="{475BF335-5FA5-4A33-9419-6975807838BA}" srcOrd="3" destOrd="0" presId="urn:microsoft.com/office/officeart/2005/8/layout/hierarchy6"/>
    <dgm:cxn modelId="{6B1FC713-CDA2-4F75-8804-9E133445B6E2}" type="presParOf" srcId="{475BF335-5FA5-4A33-9419-6975807838BA}" destId="{6F13B8FF-8DB7-402A-8ADD-67171A35632B}" srcOrd="0" destOrd="0" presId="urn:microsoft.com/office/officeart/2005/8/layout/hierarchy6"/>
    <dgm:cxn modelId="{2889FECF-F286-47CA-8B27-9EBE798FA251}" type="presParOf" srcId="{475BF335-5FA5-4A33-9419-6975807838BA}" destId="{01699E18-7A51-48BB-9FFB-CD661E36B21B}" srcOrd="1" destOrd="0" presId="urn:microsoft.com/office/officeart/2005/8/layout/hierarchy6"/>
    <dgm:cxn modelId="{A8144906-EAAB-4E73-A771-9D13F6B28344}" type="presParOf" srcId="{01699E18-7A51-48BB-9FFB-CD661E36B21B}" destId="{0AA163EC-F502-4FF2-97E7-A7EF23B402F5}" srcOrd="0" destOrd="0" presId="urn:microsoft.com/office/officeart/2005/8/layout/hierarchy6"/>
    <dgm:cxn modelId="{1444EB25-87A7-431B-B071-A909675C726C}" type="presParOf" srcId="{01699E18-7A51-48BB-9FFB-CD661E36B21B}" destId="{51CF7EB0-FAF8-4A9B-86BB-B510F6F42C91}" srcOrd="1" destOrd="0" presId="urn:microsoft.com/office/officeart/2005/8/layout/hierarchy6"/>
    <dgm:cxn modelId="{C21CA99B-53B7-4C01-8702-5795E40A0C38}" type="presParOf" srcId="{51CF7EB0-FAF8-4A9B-86BB-B510F6F42C91}" destId="{0CD863D8-DB72-40CC-B306-E12734F25CA9}" srcOrd="0" destOrd="0" presId="urn:microsoft.com/office/officeart/2005/8/layout/hierarchy6"/>
    <dgm:cxn modelId="{30FB6690-AAC4-40D5-92FB-E2404E345E51}" type="presParOf" srcId="{51CF7EB0-FAF8-4A9B-86BB-B510F6F42C91}" destId="{50EBBBCC-5C7D-4137-9AE4-33A4847E7342}" srcOrd="1" destOrd="0" presId="urn:microsoft.com/office/officeart/2005/8/layout/hierarchy6"/>
    <dgm:cxn modelId="{71ECC1CE-5090-4D5E-BA9E-8A9E232B4D0D}" type="presParOf" srcId="{50EBBBCC-5C7D-4137-9AE4-33A4847E7342}" destId="{E23DA7AA-A90B-4CD9-9184-CB20920551B4}" srcOrd="0" destOrd="0" presId="urn:microsoft.com/office/officeart/2005/8/layout/hierarchy6"/>
    <dgm:cxn modelId="{9776FD16-E7B1-48F1-8BA2-1DF3FA18FC70}" type="presParOf" srcId="{50EBBBCC-5C7D-4137-9AE4-33A4847E7342}" destId="{3E600CE6-2F88-445A-AB5F-167E9FEF1C9D}" srcOrd="1" destOrd="0" presId="urn:microsoft.com/office/officeart/2005/8/layout/hierarchy6"/>
    <dgm:cxn modelId="{7CA70830-8CBF-447A-970E-D9586B69283A}" type="presParOf" srcId="{3E600CE6-2F88-445A-AB5F-167E9FEF1C9D}" destId="{228A5E67-0618-44A9-9486-F8ED187059E7}" srcOrd="0" destOrd="0" presId="urn:microsoft.com/office/officeart/2005/8/layout/hierarchy6"/>
    <dgm:cxn modelId="{FBBC2986-A56B-4FB2-A50B-30722F2DAB71}" type="presParOf" srcId="{3E600CE6-2F88-445A-AB5F-167E9FEF1C9D}" destId="{369BD173-E43D-4E15-9D37-E9D8FF1FA095}" srcOrd="1" destOrd="0" presId="urn:microsoft.com/office/officeart/2005/8/layout/hierarchy6"/>
    <dgm:cxn modelId="{DEF7BD0B-CDEB-4855-975F-E540631538C9}" type="presParOf" srcId="{50EBBBCC-5C7D-4137-9AE4-33A4847E7342}" destId="{318359F6-BA36-4983-B107-7AF9F98EC8D4}" srcOrd="2" destOrd="0" presId="urn:microsoft.com/office/officeart/2005/8/layout/hierarchy6"/>
    <dgm:cxn modelId="{F4AA8AE5-9C87-4A54-88A3-A251BA65152C}" type="presParOf" srcId="{50EBBBCC-5C7D-4137-9AE4-33A4847E7342}" destId="{CFC4EC74-16C9-4851-8403-4EA8D82017ED}" srcOrd="3" destOrd="0" presId="urn:microsoft.com/office/officeart/2005/8/layout/hierarchy6"/>
    <dgm:cxn modelId="{489776FB-29D6-4B1E-B388-75BCECFB3565}" type="presParOf" srcId="{CFC4EC74-16C9-4851-8403-4EA8D82017ED}" destId="{EB0F24BE-49C1-48DF-B056-70E30D98A451}" srcOrd="0" destOrd="0" presId="urn:microsoft.com/office/officeart/2005/8/layout/hierarchy6"/>
    <dgm:cxn modelId="{360A77BC-8856-4979-AD3A-E68308F8132F}" type="presParOf" srcId="{CFC4EC74-16C9-4851-8403-4EA8D82017ED}" destId="{7FBB8944-7E6F-43E2-924C-665268CE2B57}" srcOrd="1" destOrd="0" presId="urn:microsoft.com/office/officeart/2005/8/layout/hierarchy6"/>
    <dgm:cxn modelId="{92667E10-F469-43E0-905B-BAA0C760EE49}" type="presParOf" srcId="{7FBB8944-7E6F-43E2-924C-665268CE2B57}" destId="{A7C65AFC-97EC-40C3-9F4A-13CCCC0E6BA9}" srcOrd="0" destOrd="0" presId="urn:microsoft.com/office/officeart/2005/8/layout/hierarchy6"/>
    <dgm:cxn modelId="{54E4EB05-135B-4847-B949-E364D6E5303D}" type="presParOf" srcId="{7FBB8944-7E6F-43E2-924C-665268CE2B57}" destId="{D7DDA15A-C986-48BA-848A-DDC9A334B8C3}" srcOrd="1" destOrd="0" presId="urn:microsoft.com/office/officeart/2005/8/layout/hierarchy6"/>
    <dgm:cxn modelId="{85CFF53A-266E-448A-8C3C-E63C9D03C851}" type="presParOf" srcId="{D7DDA15A-C986-48BA-848A-DDC9A334B8C3}" destId="{72FF5A92-F88D-4369-B07C-3AC1846700F3}" srcOrd="0" destOrd="0" presId="urn:microsoft.com/office/officeart/2005/8/layout/hierarchy6"/>
    <dgm:cxn modelId="{DC3E6660-6A33-4EA8-8273-C96B26177781}" type="presParOf" srcId="{D7DDA15A-C986-48BA-848A-DDC9A334B8C3}" destId="{9200DC54-5773-4F0F-874B-AD4870565312}" srcOrd="1" destOrd="0" presId="urn:microsoft.com/office/officeart/2005/8/layout/hierarchy6"/>
    <dgm:cxn modelId="{49FB48A4-C08B-42DA-B68A-B866B8F57789}" type="presParOf" srcId="{7FBB8944-7E6F-43E2-924C-665268CE2B57}" destId="{34519F6A-B382-4633-94C4-441BBE739706}" srcOrd="2" destOrd="0" presId="urn:microsoft.com/office/officeart/2005/8/layout/hierarchy6"/>
    <dgm:cxn modelId="{EC763460-628A-45F7-8CB3-63897C762FF7}" type="presParOf" srcId="{7FBB8944-7E6F-43E2-924C-665268CE2B57}" destId="{B05B6362-B96D-4843-8A14-2DE85ADBE0AD}" srcOrd="3" destOrd="0" presId="urn:microsoft.com/office/officeart/2005/8/layout/hierarchy6"/>
    <dgm:cxn modelId="{FB205F9E-88A3-4875-9DC8-19BA0D26BBA3}" type="presParOf" srcId="{B05B6362-B96D-4843-8A14-2DE85ADBE0AD}" destId="{C1B52FB2-A960-4B8F-8A27-FEC74D7BDEB4}" srcOrd="0" destOrd="0" presId="urn:microsoft.com/office/officeart/2005/8/layout/hierarchy6"/>
    <dgm:cxn modelId="{B52CBFBE-285C-4AAA-BB54-F7EB9CD04C07}" type="presParOf" srcId="{B05B6362-B96D-4843-8A14-2DE85ADBE0AD}" destId="{520124F6-1588-46F4-9257-348B3352E16B}" srcOrd="1" destOrd="0" presId="urn:microsoft.com/office/officeart/2005/8/layout/hierarchy6"/>
    <dgm:cxn modelId="{1E1129E6-A65B-4782-AF9B-9907F5CAA85F}" type="presParOf" srcId="{520124F6-1588-46F4-9257-348B3352E16B}" destId="{0B274BAE-ACE6-41D4-8C4A-73FF34D1E870}" srcOrd="0" destOrd="0" presId="urn:microsoft.com/office/officeart/2005/8/layout/hierarchy6"/>
    <dgm:cxn modelId="{7EE463B8-68D7-4E58-A46E-6B94244E1A6B}" type="presParOf" srcId="{520124F6-1588-46F4-9257-348B3352E16B}" destId="{3F5D981B-6F33-4E6F-BCE8-0135135ED38C}" srcOrd="1" destOrd="0" presId="urn:microsoft.com/office/officeart/2005/8/layout/hierarchy6"/>
    <dgm:cxn modelId="{32A53871-5067-40AD-84BC-BABF9D5B5312}" type="presParOf" srcId="{3F5D981B-6F33-4E6F-BCE8-0135135ED38C}" destId="{F94E91C5-5106-4D5E-A81B-B33FF9D4C208}" srcOrd="0" destOrd="0" presId="urn:microsoft.com/office/officeart/2005/8/layout/hierarchy6"/>
    <dgm:cxn modelId="{682D4DE8-898A-4068-ABD2-E0C3F17B425B}" type="presParOf" srcId="{3F5D981B-6F33-4E6F-BCE8-0135135ED38C}" destId="{1951F534-90F6-4CD7-9B10-EDF9B579CA95}" srcOrd="1" destOrd="0" presId="urn:microsoft.com/office/officeart/2005/8/layout/hierarchy6"/>
    <dgm:cxn modelId="{DB7A7863-0A2B-4658-BB6C-1254FCCCCB5D}" type="presParOf" srcId="{520124F6-1588-46F4-9257-348B3352E16B}" destId="{4E6B9207-483D-4746-BCA7-35FDEBE4B89D}" srcOrd="2" destOrd="0" presId="urn:microsoft.com/office/officeart/2005/8/layout/hierarchy6"/>
    <dgm:cxn modelId="{CB079354-A906-4A6C-B3F5-3103F36B1B76}" type="presParOf" srcId="{520124F6-1588-46F4-9257-348B3352E16B}" destId="{B5193225-A7AA-4E43-868D-ADCF09BF5154}" srcOrd="3" destOrd="0" presId="urn:microsoft.com/office/officeart/2005/8/layout/hierarchy6"/>
    <dgm:cxn modelId="{102FB87B-E5A1-46F1-A366-E17F5533779A}" type="presParOf" srcId="{B5193225-A7AA-4E43-868D-ADCF09BF5154}" destId="{058A9DD5-09E8-45E4-8E97-FC8110C8E203}" srcOrd="0" destOrd="0" presId="urn:microsoft.com/office/officeart/2005/8/layout/hierarchy6"/>
    <dgm:cxn modelId="{B0E34E06-A650-4044-A52A-DDBEBEE1A54A}" type="presParOf" srcId="{B5193225-A7AA-4E43-868D-ADCF09BF5154}" destId="{E7D8F5D2-2F19-43E5-8463-92F83AAD8CFC}" srcOrd="1" destOrd="0" presId="urn:microsoft.com/office/officeart/2005/8/layout/hierarchy6"/>
    <dgm:cxn modelId="{BD6D7FAC-B59D-4F36-AED4-1D753D08E780}" type="presParOf" srcId="{50EBBBCC-5C7D-4137-9AE4-33A4847E7342}" destId="{4B5DDE04-AEA2-4187-8CEE-684D494A3318}" srcOrd="4" destOrd="0" presId="urn:microsoft.com/office/officeart/2005/8/layout/hierarchy6"/>
    <dgm:cxn modelId="{F755768B-BD46-46C3-8EC3-56D3B25B358F}" type="presParOf" srcId="{50EBBBCC-5C7D-4137-9AE4-33A4847E7342}" destId="{6C3754D1-17E1-42F9-99D0-2D523449EA62}" srcOrd="5" destOrd="0" presId="urn:microsoft.com/office/officeart/2005/8/layout/hierarchy6"/>
    <dgm:cxn modelId="{15E04A68-5B4D-46D6-BFF1-A3EE93A274CA}" type="presParOf" srcId="{6C3754D1-17E1-42F9-99D0-2D523449EA62}" destId="{D5379A85-C1A3-442A-869E-E843DE3760EE}" srcOrd="0" destOrd="0" presId="urn:microsoft.com/office/officeart/2005/8/layout/hierarchy6"/>
    <dgm:cxn modelId="{22A48994-0CDC-4D56-9A41-29F9C2F8B868}" type="presParOf" srcId="{6C3754D1-17E1-42F9-99D0-2D523449EA62}" destId="{1B6EF979-30ED-4A62-A5B8-CFFA77028CF3}" srcOrd="1" destOrd="0" presId="urn:microsoft.com/office/officeart/2005/8/layout/hierarchy6"/>
    <dgm:cxn modelId="{BC252E41-55B7-460E-8CB8-E432E3ADEE96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6CD04F1-CC54-467B-834A-7D796225B4B6}">
      <dgm:prSet phldrT="[Testo]" custT="1"/>
      <dgm:spPr>
        <a:solidFill>
          <a:srgbClr val="FF0000"/>
        </a:solidFill>
      </dgm:spPr>
      <dgm:t>
        <a:bodyPr/>
        <a:lstStyle/>
        <a:p>
          <a:r>
            <a:rPr lang="it-IT" sz="2800" b="1" dirty="0" smtClean="0"/>
            <a:t>$</a:t>
          </a:r>
          <a:endParaRPr lang="it-IT" sz="2800" b="1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4BE34FAF-C8B4-44A1-B513-1150CD414538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smtClean="0"/>
            <a:t>attributi</a:t>
          </a:r>
          <a:endParaRPr lang="it-IT" dirty="0"/>
        </a:p>
      </dgm:t>
    </dgm:pt>
    <dgm:pt modelId="{F62CA7A8-A0FF-4917-B532-8017FFD754D2}" type="parTrans" cxnId="{F474E3DB-1829-4EB6-9DFE-5702C2B5F94E}">
      <dgm:prSet/>
      <dgm:spPr/>
      <dgm:t>
        <a:bodyPr/>
        <a:lstStyle/>
        <a:p>
          <a:endParaRPr lang="it-IT"/>
        </a:p>
      </dgm:t>
    </dgm:pt>
    <dgm:pt modelId="{D4991040-B9EE-4E31-852A-1EDF721879E8}" type="sibTrans" cxnId="{F474E3DB-1829-4EB6-9DFE-5702C2B5F94E}">
      <dgm:prSet/>
      <dgm:spPr/>
      <dgm:t>
        <a:bodyPr/>
        <a:lstStyle/>
        <a:p>
          <a:endParaRPr lang="it-IT"/>
        </a:p>
      </dgm:t>
    </dgm:pt>
    <dgm:pt modelId="{C291EC85-B3E7-4428-96E8-B591FC9DD423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id=</a:t>
          </a:r>
          <a:r>
            <a:rPr lang="it-IT" dirty="0" smtClean="0"/>
            <a:t>"</a:t>
          </a:r>
          <a:r>
            <a:rPr lang="it-IT" dirty="0" err="1" smtClean="0"/>
            <a:t>pippo</a:t>
          </a:r>
          <a:r>
            <a:rPr lang="it-IT" dirty="0" smtClean="0"/>
            <a:t>"</a:t>
          </a:r>
          <a:endParaRPr lang="it-IT" dirty="0"/>
        </a:p>
      </dgm:t>
    </dgm:pt>
    <dgm:pt modelId="{C9BA90A2-B96D-4D11-9B4D-A620DDC0879A}" type="parTrans" cxnId="{96F5FCB2-27ED-4D87-BE59-4588EA0E20EC}">
      <dgm:prSet/>
      <dgm:spPr/>
      <dgm:t>
        <a:bodyPr/>
        <a:lstStyle/>
        <a:p>
          <a:endParaRPr lang="it-IT"/>
        </a:p>
      </dgm:t>
    </dgm:pt>
    <dgm:pt modelId="{43F9FF44-B949-4167-AFF4-F64D8FA918DB}" type="sibTrans" cxnId="{96F5FCB2-27ED-4D87-BE59-4588EA0E20EC}">
      <dgm:prSet/>
      <dgm:spPr/>
      <dgm:t>
        <a:bodyPr/>
        <a:lstStyle/>
        <a:p>
          <a:endParaRPr lang="it-IT"/>
        </a:p>
      </dgm:t>
    </dgm:pt>
    <dgm:pt modelId="{17607191-E29A-4864-B315-286042E10E6C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class=</a:t>
          </a:r>
          <a:r>
            <a:rPr lang="it-IT" dirty="0" smtClean="0"/>
            <a:t>"blu"</a:t>
          </a:r>
          <a:endParaRPr lang="it-IT" dirty="0"/>
        </a:p>
      </dgm:t>
    </dgm:pt>
    <dgm:pt modelId="{963A9358-982D-4FBA-A8B1-8A952C778BBA}" type="parTrans" cxnId="{5B175544-2DE3-4356-A00D-F403E2B520F0}">
      <dgm:prSet/>
      <dgm:spPr/>
      <dgm:t>
        <a:bodyPr/>
        <a:lstStyle/>
        <a:p>
          <a:endParaRPr lang="it-IT"/>
        </a:p>
      </dgm:t>
    </dgm:pt>
    <dgm:pt modelId="{AB4AF33B-E237-41E8-9593-D1A5F7BC4CA6}" type="sibTrans" cxnId="{5B175544-2DE3-4356-A00D-F403E2B520F0}">
      <dgm:prSet/>
      <dgm:spPr/>
      <dgm:t>
        <a:bodyPr/>
        <a:lstStyle/>
        <a:p>
          <a:endParaRPr lang="it-IT"/>
        </a:p>
      </dgm:t>
    </dgm:pt>
    <dgm:pt modelId="{118F8338-5386-4F00-99FA-42F3EAA3CC6F}" type="pres">
      <dgm:prSet presAssocID="{5FD0878A-AE07-4211-8C9E-D1594EAF14D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92DC5D3-395E-4B6A-ADBC-933179C2EFFF}" type="pres">
      <dgm:prSet presAssocID="{E6CD04F1-CC54-467B-834A-7D796225B4B6}" presName="root1" presStyleCnt="0"/>
      <dgm:spPr/>
    </dgm:pt>
    <dgm:pt modelId="{23A885D4-E9A9-4B5A-B812-8E07F040E502}" type="pres">
      <dgm:prSet presAssocID="{E6CD04F1-CC54-467B-834A-7D796225B4B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10D3F40-55B9-464C-89DC-1610BC43FFDE}" type="pres">
      <dgm:prSet presAssocID="{E6CD04F1-CC54-467B-834A-7D796225B4B6}" presName="level2hierChild" presStyleCnt="0"/>
      <dgm:spPr/>
    </dgm:pt>
    <dgm:pt modelId="{342C26DC-A28B-4951-94A4-E784A494F9D2}" type="pres">
      <dgm:prSet presAssocID="{2E99F807-3B3C-4EF2-B36F-051BE65A3EA3}" presName="conn2-1" presStyleLbl="parChTrans1D2" presStyleIdx="0" presStyleCnt="1"/>
      <dgm:spPr/>
      <dgm:t>
        <a:bodyPr/>
        <a:lstStyle/>
        <a:p>
          <a:endParaRPr lang="it-IT"/>
        </a:p>
      </dgm:t>
    </dgm:pt>
    <dgm:pt modelId="{588826DE-763A-42CE-B175-3CB321D57858}" type="pres">
      <dgm:prSet presAssocID="{2E99F807-3B3C-4EF2-B36F-051BE65A3EA3}" presName="connTx" presStyleLbl="parChTrans1D2" presStyleIdx="0" presStyleCnt="1"/>
      <dgm:spPr/>
      <dgm:t>
        <a:bodyPr/>
        <a:lstStyle/>
        <a:p>
          <a:endParaRPr lang="it-IT"/>
        </a:p>
      </dgm:t>
    </dgm:pt>
    <dgm:pt modelId="{5F4CDFA1-F45B-47E0-88AA-61D4B16C86DF}" type="pres">
      <dgm:prSet presAssocID="{7006C78D-D50B-49FB-B55F-727BD93AB06B}" presName="root2" presStyleCnt="0"/>
      <dgm:spPr/>
    </dgm:pt>
    <dgm:pt modelId="{E88AF22D-C884-4ABA-B602-6BEE3D784EDD}" type="pres">
      <dgm:prSet presAssocID="{7006C78D-D50B-49FB-B55F-727BD93AB06B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68D163-3767-4516-981C-3C8A72FA5CF9}" type="pres">
      <dgm:prSet presAssocID="{7006C78D-D50B-49FB-B55F-727BD93AB06B}" presName="level3hierChild" presStyleCnt="0"/>
      <dgm:spPr/>
    </dgm:pt>
    <dgm:pt modelId="{67A03589-81AE-4A51-BFBE-B53031D7E3E8}" type="pres">
      <dgm:prSet presAssocID="{09B96BF6-9FC6-42AF-BA4A-DC7426C817E7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93465C6C-C51B-4F5B-A44B-556421564A85}" type="pres">
      <dgm:prSet presAssocID="{09B96BF6-9FC6-42AF-BA4A-DC7426C817E7}" presName="connTx" presStyleLbl="parChTrans1D3" presStyleIdx="0" presStyleCnt="2"/>
      <dgm:spPr/>
      <dgm:t>
        <a:bodyPr/>
        <a:lstStyle/>
        <a:p>
          <a:endParaRPr lang="it-IT"/>
        </a:p>
      </dgm:t>
    </dgm:pt>
    <dgm:pt modelId="{5B90A490-4AC9-4FBA-9EB5-A6A5AF1F1C3E}" type="pres">
      <dgm:prSet presAssocID="{5CBB3ABC-81DE-400F-B217-D367456B4BB2}" presName="root2" presStyleCnt="0"/>
      <dgm:spPr/>
    </dgm:pt>
    <dgm:pt modelId="{73821020-4AFB-4806-8CC2-C85B01FBB1A1}" type="pres">
      <dgm:prSet presAssocID="{5CBB3ABC-81DE-400F-B217-D367456B4BB2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3ECB46A-C1F9-4954-A2F6-D7A8DF5CF74E}" type="pres">
      <dgm:prSet presAssocID="{5CBB3ABC-81DE-400F-B217-D367456B4BB2}" presName="level3hierChild" presStyleCnt="0"/>
      <dgm:spPr/>
    </dgm:pt>
    <dgm:pt modelId="{4329F56D-A5CF-43F6-9A0A-B1B586AA8C47}" type="pres">
      <dgm:prSet presAssocID="{F62CA7A8-A0FF-4917-B532-8017FFD754D2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B6D3D981-8028-4552-A78D-AC74D6D9BD72}" type="pres">
      <dgm:prSet presAssocID="{F62CA7A8-A0FF-4917-B532-8017FFD754D2}" presName="connTx" presStyleLbl="parChTrans1D3" presStyleIdx="1" presStyleCnt="2"/>
      <dgm:spPr/>
      <dgm:t>
        <a:bodyPr/>
        <a:lstStyle/>
        <a:p>
          <a:endParaRPr lang="it-IT"/>
        </a:p>
      </dgm:t>
    </dgm:pt>
    <dgm:pt modelId="{875650E2-A4AE-4AE8-A8E3-8C3600B86010}" type="pres">
      <dgm:prSet presAssocID="{4BE34FAF-C8B4-44A1-B513-1150CD414538}" presName="root2" presStyleCnt="0"/>
      <dgm:spPr/>
    </dgm:pt>
    <dgm:pt modelId="{09E53877-8635-4D0C-8AAB-029AEA8C62E7}" type="pres">
      <dgm:prSet presAssocID="{4BE34FAF-C8B4-44A1-B513-1150CD414538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63F3F4-E7C0-4832-817F-ADD18464F5E0}" type="pres">
      <dgm:prSet presAssocID="{4BE34FAF-C8B4-44A1-B513-1150CD414538}" presName="level3hierChild" presStyleCnt="0"/>
      <dgm:spPr/>
    </dgm:pt>
    <dgm:pt modelId="{68E66FDF-F290-483F-886D-3365F7F57C0B}" type="pres">
      <dgm:prSet presAssocID="{C9BA90A2-B96D-4D11-9B4D-A620DDC0879A}" presName="conn2-1" presStyleLbl="parChTrans1D4" presStyleIdx="0" presStyleCnt="2"/>
      <dgm:spPr/>
      <dgm:t>
        <a:bodyPr/>
        <a:lstStyle/>
        <a:p>
          <a:endParaRPr lang="it-IT"/>
        </a:p>
      </dgm:t>
    </dgm:pt>
    <dgm:pt modelId="{2AF084AB-4C59-4E2D-8239-833273AEEF53}" type="pres">
      <dgm:prSet presAssocID="{C9BA90A2-B96D-4D11-9B4D-A620DDC0879A}" presName="connTx" presStyleLbl="parChTrans1D4" presStyleIdx="0" presStyleCnt="2"/>
      <dgm:spPr/>
      <dgm:t>
        <a:bodyPr/>
        <a:lstStyle/>
        <a:p>
          <a:endParaRPr lang="it-IT"/>
        </a:p>
      </dgm:t>
    </dgm:pt>
    <dgm:pt modelId="{3D40FEF4-9DC2-4F85-ABC9-F714112A4F8D}" type="pres">
      <dgm:prSet presAssocID="{C291EC85-B3E7-4428-96E8-B591FC9DD423}" presName="root2" presStyleCnt="0"/>
      <dgm:spPr/>
    </dgm:pt>
    <dgm:pt modelId="{7E68DD43-A2B8-465F-94E3-13AC456E938F}" type="pres">
      <dgm:prSet presAssocID="{C291EC85-B3E7-4428-96E8-B591FC9DD423}" presName="LevelTwoTextNode" presStyleLbl="node4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0A493F-6D87-4878-A383-D0786BA6853A}" type="pres">
      <dgm:prSet presAssocID="{C291EC85-B3E7-4428-96E8-B591FC9DD423}" presName="level3hierChild" presStyleCnt="0"/>
      <dgm:spPr/>
    </dgm:pt>
    <dgm:pt modelId="{5E406ABB-E03D-4BBE-A03A-2FBEFF98A2ED}" type="pres">
      <dgm:prSet presAssocID="{963A9358-982D-4FBA-A8B1-8A952C778BBA}" presName="conn2-1" presStyleLbl="parChTrans1D4" presStyleIdx="1" presStyleCnt="2"/>
      <dgm:spPr/>
      <dgm:t>
        <a:bodyPr/>
        <a:lstStyle/>
        <a:p>
          <a:endParaRPr lang="it-IT"/>
        </a:p>
      </dgm:t>
    </dgm:pt>
    <dgm:pt modelId="{E698DCAF-5764-4EDA-96DC-B66FBC96761C}" type="pres">
      <dgm:prSet presAssocID="{963A9358-982D-4FBA-A8B1-8A952C778BBA}" presName="connTx" presStyleLbl="parChTrans1D4" presStyleIdx="1" presStyleCnt="2"/>
      <dgm:spPr/>
      <dgm:t>
        <a:bodyPr/>
        <a:lstStyle/>
        <a:p>
          <a:endParaRPr lang="it-IT"/>
        </a:p>
      </dgm:t>
    </dgm:pt>
    <dgm:pt modelId="{DDF7DA6D-2452-49DA-B47C-93E835D3FFCE}" type="pres">
      <dgm:prSet presAssocID="{17607191-E29A-4864-B315-286042E10E6C}" presName="root2" presStyleCnt="0"/>
      <dgm:spPr/>
    </dgm:pt>
    <dgm:pt modelId="{7F90ACA3-6156-4892-98ED-F1E1538CDFDD}" type="pres">
      <dgm:prSet presAssocID="{17607191-E29A-4864-B315-286042E10E6C}" presName="LevelTwoTextNode" presStyleLbl="node4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C3FEF2C-ADBC-43FA-B688-B9B5D3F49FFB}" type="pres">
      <dgm:prSet presAssocID="{17607191-E29A-4864-B315-286042E10E6C}" presName="level3hierChild" presStyleCnt="0"/>
      <dgm:spPr/>
    </dgm:pt>
  </dgm:ptLst>
  <dgm:cxnLst>
    <dgm:cxn modelId="{3A843353-714C-4CE5-A263-511BD9952C3D}" type="presOf" srcId="{E6CD04F1-CC54-467B-834A-7D796225B4B6}" destId="{23A885D4-E9A9-4B5A-B812-8E07F040E502}" srcOrd="0" destOrd="0" presId="urn:microsoft.com/office/officeart/2005/8/layout/hierarchy2"/>
    <dgm:cxn modelId="{96F5FCB2-27ED-4D87-BE59-4588EA0E20EC}" srcId="{4BE34FAF-C8B4-44A1-B513-1150CD414538}" destId="{C291EC85-B3E7-4428-96E8-B591FC9DD423}" srcOrd="0" destOrd="0" parTransId="{C9BA90A2-B96D-4D11-9B4D-A620DDC0879A}" sibTransId="{43F9FF44-B949-4167-AFF4-F64D8FA918DB}"/>
    <dgm:cxn modelId="{09E4FDCC-ADE6-4892-B231-679DD312FD82}" type="presOf" srcId="{C9BA90A2-B96D-4D11-9B4D-A620DDC0879A}" destId="{68E66FDF-F290-483F-886D-3365F7F57C0B}" srcOrd="0" destOrd="0" presId="urn:microsoft.com/office/officeart/2005/8/layout/hierarchy2"/>
    <dgm:cxn modelId="{D23FC71B-81EF-46BE-970E-A926EA257E15}" type="presOf" srcId="{F62CA7A8-A0FF-4917-B532-8017FFD754D2}" destId="{4329F56D-A5CF-43F6-9A0A-B1B586AA8C47}" srcOrd="0" destOrd="0" presId="urn:microsoft.com/office/officeart/2005/8/layout/hierarchy2"/>
    <dgm:cxn modelId="{BEF2FAEF-8355-47DA-92C5-99FDDE4CFFF7}" type="presOf" srcId="{F62CA7A8-A0FF-4917-B532-8017FFD754D2}" destId="{B6D3D981-8028-4552-A78D-AC74D6D9BD72}" srcOrd="1" destOrd="0" presId="urn:microsoft.com/office/officeart/2005/8/layout/hierarchy2"/>
    <dgm:cxn modelId="{B0D48EFA-C1DC-4207-8A2C-5F2754ECBCFD}" type="presOf" srcId="{5FD0878A-AE07-4211-8C9E-D1594EAF14DD}" destId="{118F8338-5386-4F00-99FA-42F3EAA3CC6F}" srcOrd="0" destOrd="0" presId="urn:microsoft.com/office/officeart/2005/8/layout/hierarchy2"/>
    <dgm:cxn modelId="{CF091783-B8D9-4B47-B9CE-3D6847CF789A}" type="presOf" srcId="{09B96BF6-9FC6-42AF-BA4A-DC7426C817E7}" destId="{93465C6C-C51B-4F5B-A44B-556421564A85}" srcOrd="1" destOrd="0" presId="urn:microsoft.com/office/officeart/2005/8/layout/hierarchy2"/>
    <dgm:cxn modelId="{DE4EFDFE-F89B-4289-AE92-E0FAEC2A570B}" type="presOf" srcId="{5CBB3ABC-81DE-400F-B217-D367456B4BB2}" destId="{73821020-4AFB-4806-8CC2-C85B01FBB1A1}" srcOrd="0" destOrd="0" presId="urn:microsoft.com/office/officeart/2005/8/layout/hierarchy2"/>
    <dgm:cxn modelId="{28E53592-7F97-446F-8ECF-5E3C5690EEA9}" srcId="{E6CD04F1-CC54-467B-834A-7D796225B4B6}" destId="{7006C78D-D50B-49FB-B55F-727BD93AB06B}" srcOrd="0" destOrd="0" parTransId="{2E99F807-3B3C-4EF2-B36F-051BE65A3EA3}" sibTransId="{A2FB4C11-7E16-4630-89A5-94210C494A1B}"/>
    <dgm:cxn modelId="{996B44CA-A3F4-4EF2-AA36-3985BE8899D7}" type="presOf" srcId="{2E99F807-3B3C-4EF2-B36F-051BE65A3EA3}" destId="{588826DE-763A-42CE-B175-3CB321D57858}" srcOrd="1" destOrd="0" presId="urn:microsoft.com/office/officeart/2005/8/layout/hierarchy2"/>
    <dgm:cxn modelId="{8B636192-0EE1-4B9E-93BB-9AB7E04D95CD}" type="presOf" srcId="{C291EC85-B3E7-4428-96E8-B591FC9DD423}" destId="{7E68DD43-A2B8-465F-94E3-13AC456E938F}" srcOrd="0" destOrd="0" presId="urn:microsoft.com/office/officeart/2005/8/layout/hierarchy2"/>
    <dgm:cxn modelId="{E8304F9A-C561-4F91-8C77-E8B23A3E3D9B}" type="presOf" srcId="{7006C78D-D50B-49FB-B55F-727BD93AB06B}" destId="{E88AF22D-C884-4ABA-B602-6BEE3D784EDD}" srcOrd="0" destOrd="0" presId="urn:microsoft.com/office/officeart/2005/8/layout/hierarchy2"/>
    <dgm:cxn modelId="{30626F49-0575-4410-8000-3DA859D425AA}" srcId="{5FD0878A-AE07-4211-8C9E-D1594EAF14DD}" destId="{E6CD04F1-CC54-467B-834A-7D796225B4B6}" srcOrd="0" destOrd="0" parTransId="{A99925AA-6EE8-4C99-A2BD-DB19CBBD8C8D}" sibTransId="{1A01E74D-4469-452F-B732-B125975E4D4F}"/>
    <dgm:cxn modelId="{929B54D2-8057-4512-A136-98CFF37DBE0B}" type="presOf" srcId="{963A9358-982D-4FBA-A8B1-8A952C778BBA}" destId="{E698DCAF-5764-4EDA-96DC-B66FBC96761C}" srcOrd="1" destOrd="0" presId="urn:microsoft.com/office/officeart/2005/8/layout/hierarchy2"/>
    <dgm:cxn modelId="{C7991FCD-DC99-4038-BD70-CFCDDB3D8AEE}" type="presOf" srcId="{17607191-E29A-4864-B315-286042E10E6C}" destId="{7F90ACA3-6156-4892-98ED-F1E1538CDFDD}" srcOrd="0" destOrd="0" presId="urn:microsoft.com/office/officeart/2005/8/layout/hierarchy2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5B175544-2DE3-4356-A00D-F403E2B520F0}" srcId="{4BE34FAF-C8B4-44A1-B513-1150CD414538}" destId="{17607191-E29A-4864-B315-286042E10E6C}" srcOrd="1" destOrd="0" parTransId="{963A9358-982D-4FBA-A8B1-8A952C778BBA}" sibTransId="{AB4AF33B-E237-41E8-9593-D1A5F7BC4CA6}"/>
    <dgm:cxn modelId="{DEB9B5D5-CBAA-4D40-BF98-52043FA20D8A}" type="presOf" srcId="{4BE34FAF-C8B4-44A1-B513-1150CD414538}" destId="{09E53877-8635-4D0C-8AAB-029AEA8C62E7}" srcOrd="0" destOrd="0" presId="urn:microsoft.com/office/officeart/2005/8/layout/hierarchy2"/>
    <dgm:cxn modelId="{F474E3DB-1829-4EB6-9DFE-5702C2B5F94E}" srcId="{7006C78D-D50B-49FB-B55F-727BD93AB06B}" destId="{4BE34FAF-C8B4-44A1-B513-1150CD414538}" srcOrd="1" destOrd="0" parTransId="{F62CA7A8-A0FF-4917-B532-8017FFD754D2}" sibTransId="{D4991040-B9EE-4E31-852A-1EDF721879E8}"/>
    <dgm:cxn modelId="{E9402371-E903-4C0A-ACA8-249A471FEA38}" type="presOf" srcId="{09B96BF6-9FC6-42AF-BA4A-DC7426C817E7}" destId="{67A03589-81AE-4A51-BFBE-B53031D7E3E8}" srcOrd="0" destOrd="0" presId="urn:microsoft.com/office/officeart/2005/8/layout/hierarchy2"/>
    <dgm:cxn modelId="{30E75377-BC24-4E82-8EEB-184FFC5DE9D1}" type="presOf" srcId="{C9BA90A2-B96D-4D11-9B4D-A620DDC0879A}" destId="{2AF084AB-4C59-4E2D-8239-833273AEEF53}" srcOrd="1" destOrd="0" presId="urn:microsoft.com/office/officeart/2005/8/layout/hierarchy2"/>
    <dgm:cxn modelId="{CDE7AA7C-888C-4312-AA2A-AA3B7ADE2844}" type="presOf" srcId="{2E99F807-3B3C-4EF2-B36F-051BE65A3EA3}" destId="{342C26DC-A28B-4951-94A4-E784A494F9D2}" srcOrd="0" destOrd="0" presId="urn:microsoft.com/office/officeart/2005/8/layout/hierarchy2"/>
    <dgm:cxn modelId="{F1B2B851-6382-4DBE-95DD-630579DBE26D}" type="presOf" srcId="{963A9358-982D-4FBA-A8B1-8A952C778BBA}" destId="{5E406ABB-E03D-4BBE-A03A-2FBEFF98A2ED}" srcOrd="0" destOrd="0" presId="urn:microsoft.com/office/officeart/2005/8/layout/hierarchy2"/>
    <dgm:cxn modelId="{E7D4BEDD-8E69-4E4B-9EEC-39238AE0777F}" type="presParOf" srcId="{118F8338-5386-4F00-99FA-42F3EAA3CC6F}" destId="{E92DC5D3-395E-4B6A-ADBC-933179C2EFFF}" srcOrd="0" destOrd="0" presId="urn:microsoft.com/office/officeart/2005/8/layout/hierarchy2"/>
    <dgm:cxn modelId="{33506E20-0097-4752-9727-3BDC2D4E1EE2}" type="presParOf" srcId="{E92DC5D3-395E-4B6A-ADBC-933179C2EFFF}" destId="{23A885D4-E9A9-4B5A-B812-8E07F040E502}" srcOrd="0" destOrd="0" presId="urn:microsoft.com/office/officeart/2005/8/layout/hierarchy2"/>
    <dgm:cxn modelId="{E283435B-38D4-4E56-A02C-D33F011A441E}" type="presParOf" srcId="{E92DC5D3-395E-4B6A-ADBC-933179C2EFFF}" destId="{910D3F40-55B9-464C-89DC-1610BC43FFDE}" srcOrd="1" destOrd="0" presId="urn:microsoft.com/office/officeart/2005/8/layout/hierarchy2"/>
    <dgm:cxn modelId="{07D885DC-A062-49AE-8A4D-1D485EE80E5D}" type="presParOf" srcId="{910D3F40-55B9-464C-89DC-1610BC43FFDE}" destId="{342C26DC-A28B-4951-94A4-E784A494F9D2}" srcOrd="0" destOrd="0" presId="urn:microsoft.com/office/officeart/2005/8/layout/hierarchy2"/>
    <dgm:cxn modelId="{BAD608F6-477C-4B1B-86CA-24AE567661B8}" type="presParOf" srcId="{342C26DC-A28B-4951-94A4-E784A494F9D2}" destId="{588826DE-763A-42CE-B175-3CB321D57858}" srcOrd="0" destOrd="0" presId="urn:microsoft.com/office/officeart/2005/8/layout/hierarchy2"/>
    <dgm:cxn modelId="{757614C2-5B47-4122-990C-A0F6D5821F9B}" type="presParOf" srcId="{910D3F40-55B9-464C-89DC-1610BC43FFDE}" destId="{5F4CDFA1-F45B-47E0-88AA-61D4B16C86DF}" srcOrd="1" destOrd="0" presId="urn:microsoft.com/office/officeart/2005/8/layout/hierarchy2"/>
    <dgm:cxn modelId="{4EEF28AF-9B6B-4137-BA5B-37F68EBCD689}" type="presParOf" srcId="{5F4CDFA1-F45B-47E0-88AA-61D4B16C86DF}" destId="{E88AF22D-C884-4ABA-B602-6BEE3D784EDD}" srcOrd="0" destOrd="0" presId="urn:microsoft.com/office/officeart/2005/8/layout/hierarchy2"/>
    <dgm:cxn modelId="{6C96F223-1E42-45A0-8A87-492928888559}" type="presParOf" srcId="{5F4CDFA1-F45B-47E0-88AA-61D4B16C86DF}" destId="{7768D163-3767-4516-981C-3C8A72FA5CF9}" srcOrd="1" destOrd="0" presId="urn:microsoft.com/office/officeart/2005/8/layout/hierarchy2"/>
    <dgm:cxn modelId="{DA4B92E7-173D-4A29-8C8F-0540DDF25E0F}" type="presParOf" srcId="{7768D163-3767-4516-981C-3C8A72FA5CF9}" destId="{67A03589-81AE-4A51-BFBE-B53031D7E3E8}" srcOrd="0" destOrd="0" presId="urn:microsoft.com/office/officeart/2005/8/layout/hierarchy2"/>
    <dgm:cxn modelId="{29A1A93E-995A-4498-9A41-8686825F0742}" type="presParOf" srcId="{67A03589-81AE-4A51-BFBE-B53031D7E3E8}" destId="{93465C6C-C51B-4F5B-A44B-556421564A85}" srcOrd="0" destOrd="0" presId="urn:microsoft.com/office/officeart/2005/8/layout/hierarchy2"/>
    <dgm:cxn modelId="{981EDB23-44F7-49B5-AD7A-65F63D8C7A54}" type="presParOf" srcId="{7768D163-3767-4516-981C-3C8A72FA5CF9}" destId="{5B90A490-4AC9-4FBA-9EB5-A6A5AF1F1C3E}" srcOrd="1" destOrd="0" presId="urn:microsoft.com/office/officeart/2005/8/layout/hierarchy2"/>
    <dgm:cxn modelId="{FE0EE233-B993-4652-8B1B-7720C0626278}" type="presParOf" srcId="{5B90A490-4AC9-4FBA-9EB5-A6A5AF1F1C3E}" destId="{73821020-4AFB-4806-8CC2-C85B01FBB1A1}" srcOrd="0" destOrd="0" presId="urn:microsoft.com/office/officeart/2005/8/layout/hierarchy2"/>
    <dgm:cxn modelId="{14A64A8C-FAEA-4B73-AA8F-31DEA46C9201}" type="presParOf" srcId="{5B90A490-4AC9-4FBA-9EB5-A6A5AF1F1C3E}" destId="{F3ECB46A-C1F9-4954-A2F6-D7A8DF5CF74E}" srcOrd="1" destOrd="0" presId="urn:microsoft.com/office/officeart/2005/8/layout/hierarchy2"/>
    <dgm:cxn modelId="{A3828202-A209-48C0-B7F8-615966608451}" type="presParOf" srcId="{7768D163-3767-4516-981C-3C8A72FA5CF9}" destId="{4329F56D-A5CF-43F6-9A0A-B1B586AA8C47}" srcOrd="2" destOrd="0" presId="urn:microsoft.com/office/officeart/2005/8/layout/hierarchy2"/>
    <dgm:cxn modelId="{EDDA6C29-7B29-487C-A7E0-AD479F8E8DC7}" type="presParOf" srcId="{4329F56D-A5CF-43F6-9A0A-B1B586AA8C47}" destId="{B6D3D981-8028-4552-A78D-AC74D6D9BD72}" srcOrd="0" destOrd="0" presId="urn:microsoft.com/office/officeart/2005/8/layout/hierarchy2"/>
    <dgm:cxn modelId="{9B619F6D-1A7B-4FC0-85D2-2674BCF675AA}" type="presParOf" srcId="{7768D163-3767-4516-981C-3C8A72FA5CF9}" destId="{875650E2-A4AE-4AE8-A8E3-8C3600B86010}" srcOrd="3" destOrd="0" presId="urn:microsoft.com/office/officeart/2005/8/layout/hierarchy2"/>
    <dgm:cxn modelId="{DF9E5E92-BF89-456E-A3E2-9D08AE295E86}" type="presParOf" srcId="{875650E2-A4AE-4AE8-A8E3-8C3600B86010}" destId="{09E53877-8635-4D0C-8AAB-029AEA8C62E7}" srcOrd="0" destOrd="0" presId="urn:microsoft.com/office/officeart/2005/8/layout/hierarchy2"/>
    <dgm:cxn modelId="{664B8A86-4536-47AC-AC01-4E4FFB316899}" type="presParOf" srcId="{875650E2-A4AE-4AE8-A8E3-8C3600B86010}" destId="{7863F3F4-E7C0-4832-817F-ADD18464F5E0}" srcOrd="1" destOrd="0" presId="urn:microsoft.com/office/officeart/2005/8/layout/hierarchy2"/>
    <dgm:cxn modelId="{142C5F2B-7AF2-4814-8689-E5CCF24EF102}" type="presParOf" srcId="{7863F3F4-E7C0-4832-817F-ADD18464F5E0}" destId="{68E66FDF-F290-483F-886D-3365F7F57C0B}" srcOrd="0" destOrd="0" presId="urn:microsoft.com/office/officeart/2005/8/layout/hierarchy2"/>
    <dgm:cxn modelId="{5DBDF0EE-1AF1-4EFC-AC84-453D9DF12DA2}" type="presParOf" srcId="{68E66FDF-F290-483F-886D-3365F7F57C0B}" destId="{2AF084AB-4C59-4E2D-8239-833273AEEF53}" srcOrd="0" destOrd="0" presId="urn:microsoft.com/office/officeart/2005/8/layout/hierarchy2"/>
    <dgm:cxn modelId="{2C824B87-B45C-472C-81F6-00DD585DA070}" type="presParOf" srcId="{7863F3F4-E7C0-4832-817F-ADD18464F5E0}" destId="{3D40FEF4-9DC2-4F85-ABC9-F714112A4F8D}" srcOrd="1" destOrd="0" presId="urn:microsoft.com/office/officeart/2005/8/layout/hierarchy2"/>
    <dgm:cxn modelId="{91EAD9CC-F8B0-4B68-A333-15746BD72B45}" type="presParOf" srcId="{3D40FEF4-9DC2-4F85-ABC9-F714112A4F8D}" destId="{7E68DD43-A2B8-465F-94E3-13AC456E938F}" srcOrd="0" destOrd="0" presId="urn:microsoft.com/office/officeart/2005/8/layout/hierarchy2"/>
    <dgm:cxn modelId="{4FFBE462-D3CE-4887-A442-4BBA538C873E}" type="presParOf" srcId="{3D40FEF4-9DC2-4F85-ABC9-F714112A4F8D}" destId="{A10A493F-6D87-4878-A383-D0786BA6853A}" srcOrd="1" destOrd="0" presId="urn:microsoft.com/office/officeart/2005/8/layout/hierarchy2"/>
    <dgm:cxn modelId="{3E77E0D9-947F-4D75-ABE4-1A87CAC9766C}" type="presParOf" srcId="{7863F3F4-E7C0-4832-817F-ADD18464F5E0}" destId="{5E406ABB-E03D-4BBE-A03A-2FBEFF98A2ED}" srcOrd="2" destOrd="0" presId="urn:microsoft.com/office/officeart/2005/8/layout/hierarchy2"/>
    <dgm:cxn modelId="{A652A679-F7EA-43FA-A736-DF53015A68D9}" type="presParOf" srcId="{5E406ABB-E03D-4BBE-A03A-2FBEFF98A2ED}" destId="{E698DCAF-5764-4EDA-96DC-B66FBC96761C}" srcOrd="0" destOrd="0" presId="urn:microsoft.com/office/officeart/2005/8/layout/hierarchy2"/>
    <dgm:cxn modelId="{35FF53B0-7EA7-4E09-BF3D-57F76AB8AC6A}" type="presParOf" srcId="{7863F3F4-E7C0-4832-817F-ADD18464F5E0}" destId="{DDF7DA6D-2452-49DA-B47C-93E835D3FFCE}" srcOrd="3" destOrd="0" presId="urn:microsoft.com/office/officeart/2005/8/layout/hierarchy2"/>
    <dgm:cxn modelId="{E6D15143-5427-4BBF-9927-9EEBF356064D}" type="presParOf" srcId="{DDF7DA6D-2452-49DA-B47C-93E835D3FFCE}" destId="{7F90ACA3-6156-4892-98ED-F1E1538CDFDD}" srcOrd="0" destOrd="0" presId="urn:microsoft.com/office/officeart/2005/8/layout/hierarchy2"/>
    <dgm:cxn modelId="{DC72527C-1A39-4E4F-A112-61A2798CABC3}" type="presParOf" srcId="{DDF7DA6D-2452-49DA-B47C-93E835D3FFCE}" destId="{6C3FEF2C-ADBC-43FA-B688-B9B5D3F49FF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“</a:t>
          </a:r>
          <a:r>
            <a:rPr lang="it-IT" dirty="0" err="1" smtClean="0"/>
            <a:t>Lorem</a:t>
          </a:r>
          <a:r>
            <a:rPr lang="it-IT" dirty="0" smtClean="0"/>
            <a:t>”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it-IT" dirty="0" smtClean="0"/>
            <a:t>“</a:t>
          </a:r>
          <a:r>
            <a:rPr lang="it-IT" dirty="0" err="1" smtClean="0"/>
            <a:t>ipsum</a:t>
          </a:r>
          <a:r>
            <a:rPr lang="it-IT" dirty="0" smtClean="0"/>
            <a:t>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80C4C97F-4AA5-4858-85DE-F2083EFD7C7D}">
      <dgm:prSet phldrT="[Testo]"/>
      <dgm:spPr/>
      <dgm:t>
        <a:bodyPr/>
        <a:lstStyle/>
        <a:p>
          <a:r>
            <a:rPr lang="it-IT" dirty="0" smtClean="0"/>
            <a:t>“</a:t>
          </a:r>
          <a:r>
            <a:rPr lang="it-IT" dirty="0" err="1" smtClean="0"/>
            <a:t>fugut</a:t>
          </a:r>
          <a:r>
            <a:rPr lang="it-IT" dirty="0" smtClean="0"/>
            <a:t>.”</a:t>
          </a:r>
          <a:endParaRPr lang="it-IT" dirty="0"/>
        </a:p>
      </dgm:t>
    </dgm:pt>
    <dgm:pt modelId="{6CD1E705-0FFF-41DD-8468-FDD05BBBC72F}" type="parTrans" cxnId="{B8DB1F80-EAEB-4A9A-B3A1-6B182DEE51E4}">
      <dgm:prSet/>
      <dgm:spPr/>
      <dgm:t>
        <a:bodyPr/>
        <a:lstStyle/>
        <a:p>
          <a:endParaRPr lang="it-IT"/>
        </a:p>
      </dgm:t>
    </dgm:pt>
    <dgm:pt modelId="{2A6E68C1-2FD0-498A-9A0D-A8771C342C9E}" type="sibTrans" cxnId="{B8DB1F80-EAEB-4A9A-B3A1-6B182DEE51E4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4BE34FAF-C8B4-44A1-B513-1150CD414538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smtClean="0"/>
            <a:t>attributi</a:t>
          </a:r>
          <a:endParaRPr lang="it-IT" dirty="0"/>
        </a:p>
      </dgm:t>
    </dgm:pt>
    <dgm:pt modelId="{F62CA7A8-A0FF-4917-B532-8017FFD754D2}" type="parTrans" cxnId="{F474E3DB-1829-4EB6-9DFE-5702C2B5F94E}">
      <dgm:prSet/>
      <dgm:spPr/>
      <dgm:t>
        <a:bodyPr/>
        <a:lstStyle/>
        <a:p>
          <a:endParaRPr lang="it-IT"/>
        </a:p>
      </dgm:t>
    </dgm:pt>
    <dgm:pt modelId="{D4991040-B9EE-4E31-852A-1EDF721879E8}" type="sibTrans" cxnId="{F474E3DB-1829-4EB6-9DFE-5702C2B5F94E}">
      <dgm:prSet/>
      <dgm:spPr/>
      <dgm:t>
        <a:bodyPr/>
        <a:lstStyle/>
        <a:p>
          <a:endParaRPr lang="it-IT"/>
        </a:p>
      </dgm:t>
    </dgm:pt>
    <dgm:pt modelId="{C291EC85-B3E7-4428-96E8-B591FC9DD423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id=</a:t>
          </a:r>
          <a:r>
            <a:rPr lang="it-IT" dirty="0" smtClean="0"/>
            <a:t>"span1"</a:t>
          </a:r>
          <a:endParaRPr lang="it-IT" dirty="0"/>
        </a:p>
      </dgm:t>
    </dgm:pt>
    <dgm:pt modelId="{C9BA90A2-B96D-4D11-9B4D-A620DDC0879A}" type="parTrans" cxnId="{96F5FCB2-27ED-4D87-BE59-4588EA0E20EC}">
      <dgm:prSet/>
      <dgm:spPr/>
      <dgm:t>
        <a:bodyPr/>
        <a:lstStyle/>
        <a:p>
          <a:endParaRPr lang="it-IT"/>
        </a:p>
      </dgm:t>
    </dgm:pt>
    <dgm:pt modelId="{43F9FF44-B949-4167-AFF4-F64D8FA918DB}" type="sibTrans" cxnId="{96F5FCB2-27ED-4D87-BE59-4588EA0E20EC}">
      <dgm:prSet/>
      <dgm:spPr/>
      <dgm:t>
        <a:bodyPr/>
        <a:lstStyle/>
        <a:p>
          <a:endParaRPr lang="it-IT"/>
        </a:p>
      </dgm:t>
    </dgm:pt>
    <dgm:pt modelId="{17607191-E29A-4864-B315-286042E10E6C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class=</a:t>
          </a:r>
          <a:r>
            <a:rPr lang="it-IT" dirty="0" smtClean="0"/>
            <a:t>"blu"</a:t>
          </a:r>
          <a:endParaRPr lang="it-IT" dirty="0"/>
        </a:p>
      </dgm:t>
    </dgm:pt>
    <dgm:pt modelId="{963A9358-982D-4FBA-A8B1-8A952C778BBA}" type="parTrans" cxnId="{5B175544-2DE3-4356-A00D-F403E2B520F0}">
      <dgm:prSet/>
      <dgm:spPr/>
      <dgm:t>
        <a:bodyPr/>
        <a:lstStyle/>
        <a:p>
          <a:endParaRPr lang="it-IT"/>
        </a:p>
      </dgm:t>
    </dgm:pt>
    <dgm:pt modelId="{AB4AF33B-E237-41E8-9593-D1A5F7BC4CA6}" type="sibTrans" cxnId="{5B175544-2DE3-4356-A00D-F403E2B520F0}">
      <dgm:prSet/>
      <dgm:spPr/>
      <dgm:t>
        <a:bodyPr/>
        <a:lstStyle/>
        <a:p>
          <a:endParaRPr lang="it-IT"/>
        </a:p>
      </dgm:t>
    </dgm:pt>
    <dgm:pt modelId="{CED36B23-254F-4339-941C-512AB3A57395}">
      <dgm:prSet phldrT="[Testo]"/>
      <dgm:spPr/>
      <dgm:t>
        <a:bodyPr/>
        <a:lstStyle/>
        <a:p>
          <a:r>
            <a:rPr lang="it-IT" smtClean="0"/>
            <a:t>p</a:t>
          </a:r>
          <a:endParaRPr lang="it-IT" dirty="0"/>
        </a:p>
      </dgm:t>
    </dgm:pt>
    <dgm:pt modelId="{697AF56E-8062-4231-A31C-C6FB11B6BCCD}" type="parTrans" cxnId="{8AF2B466-66D6-443A-9A46-911C7840B383}">
      <dgm:prSet/>
      <dgm:spPr/>
      <dgm:t>
        <a:bodyPr/>
        <a:lstStyle/>
        <a:p>
          <a:endParaRPr lang="it-IT"/>
        </a:p>
      </dgm:t>
    </dgm:pt>
    <dgm:pt modelId="{B041D85C-DBC3-410B-8FC9-6AEEB552365F}" type="sibTrans" cxnId="{8AF2B466-66D6-443A-9A46-911C7840B383}">
      <dgm:prSet/>
      <dgm:spPr/>
      <dgm:t>
        <a:bodyPr/>
        <a:lstStyle/>
        <a:p>
          <a:endParaRPr lang="it-IT"/>
        </a:p>
      </dgm:t>
    </dgm:pt>
    <dgm:pt modelId="{710B7501-C259-472E-A50A-79BD55728FE2}">
      <dgm:prSet phldrT="[Testo]"/>
      <dgm:spPr/>
      <dgm:t>
        <a:bodyPr/>
        <a:lstStyle/>
        <a:p>
          <a:r>
            <a:rPr lang="it-IT" dirty="0" smtClean="0"/>
            <a:t>“Testo”</a:t>
          </a:r>
          <a:endParaRPr lang="it-IT" dirty="0"/>
        </a:p>
      </dgm:t>
    </dgm:pt>
    <dgm:pt modelId="{8261ACA2-5E5D-48ED-9EC6-BBB5ED1BF848}" type="parTrans" cxnId="{F658896A-D21D-44AC-A1BD-561E403E15D9}">
      <dgm:prSet/>
      <dgm:spPr/>
      <dgm:t>
        <a:bodyPr/>
        <a:lstStyle/>
        <a:p>
          <a:endParaRPr lang="it-IT"/>
        </a:p>
      </dgm:t>
    </dgm:pt>
    <dgm:pt modelId="{F90AF3A5-7B88-4BAF-9899-F2CAD6A8AF1F}" type="sibTrans" cxnId="{F658896A-D21D-44AC-A1BD-561E403E15D9}">
      <dgm:prSet/>
      <dgm:spPr/>
      <dgm:t>
        <a:bodyPr/>
        <a:lstStyle/>
        <a:p>
          <a:endParaRPr lang="it-IT"/>
        </a:p>
      </dgm:t>
    </dgm:pt>
    <dgm:pt modelId="{92C42131-53BD-4A6A-84C6-ED6CF38ED89D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72DFC366-A961-4F86-A040-843377D155A9}" type="parTrans" cxnId="{D0DED5FE-F8A5-4BFF-9271-EA340BF95EA4}">
      <dgm:prSet/>
      <dgm:spPr/>
      <dgm:t>
        <a:bodyPr/>
        <a:lstStyle/>
        <a:p>
          <a:endParaRPr lang="it-IT"/>
        </a:p>
      </dgm:t>
    </dgm:pt>
    <dgm:pt modelId="{4C3D4202-84AF-4AEA-ADC1-33F56C655CE2}" type="sibTrans" cxnId="{D0DED5FE-F8A5-4BFF-9271-EA340BF95EA4}">
      <dgm:prSet/>
      <dgm:spPr/>
      <dgm:t>
        <a:bodyPr/>
        <a:lstStyle/>
        <a:p>
          <a:endParaRPr lang="it-IT"/>
        </a:p>
      </dgm:t>
    </dgm:pt>
    <dgm:pt modelId="{38CAAD20-D8E5-4094-8A53-E19FD377E484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14472A3B-5EEC-42E7-9BD2-02DB504466C1}" type="parTrans" cxnId="{C70A5579-873E-4785-969B-76C9D376029D}">
      <dgm:prSet/>
      <dgm:spPr/>
      <dgm:t>
        <a:bodyPr/>
        <a:lstStyle/>
        <a:p>
          <a:endParaRPr lang="it-IT"/>
        </a:p>
      </dgm:t>
    </dgm:pt>
    <dgm:pt modelId="{91D0A064-E997-4E6F-8D62-1C67D76E45A5}" type="sibTrans" cxnId="{C70A5579-873E-4785-969B-76C9D376029D}">
      <dgm:prSet/>
      <dgm:spPr/>
      <dgm:t>
        <a:bodyPr/>
        <a:lstStyle/>
        <a:p>
          <a:endParaRPr lang="it-IT"/>
        </a:p>
      </dgm:t>
    </dgm:pt>
    <dgm:pt modelId="{E088C7D3-EF35-4B28-84D7-0198E6378FF0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smtClean="0"/>
            <a:t>attributi</a:t>
          </a:r>
          <a:endParaRPr lang="it-IT" dirty="0"/>
        </a:p>
      </dgm:t>
    </dgm:pt>
    <dgm:pt modelId="{78BBD529-779C-4E5E-9070-AC181ECF6698}" type="parTrans" cxnId="{DB5FC5DE-C3C6-4D29-BA02-10DA3C3EAC94}">
      <dgm:prSet/>
      <dgm:spPr/>
      <dgm:t>
        <a:bodyPr/>
        <a:lstStyle/>
        <a:p>
          <a:endParaRPr lang="it-IT"/>
        </a:p>
      </dgm:t>
    </dgm:pt>
    <dgm:pt modelId="{8E3FA746-62A7-439E-B6C9-8DDA71D2332B}" type="sibTrans" cxnId="{DB5FC5DE-C3C6-4D29-BA02-10DA3C3EAC94}">
      <dgm:prSet/>
      <dgm:spPr/>
      <dgm:t>
        <a:bodyPr/>
        <a:lstStyle/>
        <a:p>
          <a:endParaRPr lang="it-IT"/>
        </a:p>
      </dgm:t>
    </dgm:pt>
    <dgm:pt modelId="{4477C1A8-618F-4612-95EA-C7AE87824E47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id=</a:t>
          </a:r>
          <a:r>
            <a:rPr lang="it-IT" dirty="0" smtClean="0"/>
            <a:t>"span2"</a:t>
          </a:r>
          <a:endParaRPr lang="it-IT" dirty="0"/>
        </a:p>
      </dgm:t>
    </dgm:pt>
    <dgm:pt modelId="{3CDBC5BF-E649-4B4F-A075-CBAD9B48D1C9}" type="parTrans" cxnId="{C46C4F03-8588-4E75-BB95-9397A9CECCA6}">
      <dgm:prSet/>
      <dgm:spPr/>
      <dgm:t>
        <a:bodyPr/>
        <a:lstStyle/>
        <a:p>
          <a:endParaRPr lang="it-IT"/>
        </a:p>
      </dgm:t>
    </dgm:pt>
    <dgm:pt modelId="{EA38C8AC-5FFE-4C65-BA8C-F0FC9862285E}" type="sibTrans" cxnId="{C46C4F03-8588-4E75-BB95-9397A9CECCA6}">
      <dgm:prSet/>
      <dgm:spPr/>
      <dgm:t>
        <a:bodyPr/>
        <a:lstStyle/>
        <a:p>
          <a:endParaRPr lang="it-IT"/>
        </a:p>
      </dgm:t>
    </dgm:pt>
    <dgm:pt modelId="{0402FF4A-3E7C-47C0-B9FB-379043B71A5C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class=</a:t>
          </a:r>
          <a:r>
            <a:rPr lang="it-IT" dirty="0" smtClean="0"/>
            <a:t>"blu"</a:t>
          </a:r>
          <a:endParaRPr lang="it-IT" dirty="0"/>
        </a:p>
      </dgm:t>
    </dgm:pt>
    <dgm:pt modelId="{83B5B07F-31A4-4ACB-9587-929BE8D2DAAE}" type="parTrans" cxnId="{9778FEEC-DD6D-4E13-927F-306F237F7F7C}">
      <dgm:prSet/>
      <dgm:spPr/>
      <dgm:t>
        <a:bodyPr/>
        <a:lstStyle/>
        <a:p>
          <a:endParaRPr lang="it-IT"/>
        </a:p>
      </dgm:t>
    </dgm:pt>
    <dgm:pt modelId="{FFC1F978-3A7E-4BD9-AECB-C80D004AB54C}" type="sibTrans" cxnId="{9778FEEC-DD6D-4E13-927F-306F237F7F7C}">
      <dgm:prSet/>
      <dgm:spPr/>
      <dgm:t>
        <a:bodyPr/>
        <a:lstStyle/>
        <a:p>
          <a:endParaRPr lang="it-IT"/>
        </a:p>
      </dgm:t>
    </dgm:pt>
    <dgm:pt modelId="{5595FE14-10F3-471F-B8EC-A9A247B6CA58}">
      <dgm:prSet phldrT="[Testo]"/>
      <dgm:spPr/>
      <dgm:t>
        <a:bodyPr/>
        <a:lstStyle/>
        <a:p>
          <a:r>
            <a:rPr lang="it-IT" dirty="0" smtClean="0"/>
            <a:t>“paragrafo.”</a:t>
          </a:r>
          <a:endParaRPr lang="it-IT" dirty="0"/>
        </a:p>
      </dgm:t>
    </dgm:pt>
    <dgm:pt modelId="{F328ED0B-ADFC-43E4-9B82-7CBDE33CEDC2}" type="parTrans" cxnId="{E79D5968-2D3C-40E5-94BA-F681354EFD01}">
      <dgm:prSet/>
      <dgm:spPr/>
      <dgm:t>
        <a:bodyPr/>
        <a:lstStyle/>
        <a:p>
          <a:endParaRPr lang="it-IT"/>
        </a:p>
      </dgm:t>
    </dgm:pt>
    <dgm:pt modelId="{8CD30FC3-1F35-45F7-A388-D6D75AD2CEBC}" type="sibTrans" cxnId="{E79D5968-2D3C-40E5-94BA-F681354EFD01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16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16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16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16" custScaleX="98937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318359F6-BA36-4983-B107-7AF9F98EC8D4}" type="pres">
      <dgm:prSet presAssocID="{2E99F807-3B3C-4EF2-B36F-051BE65A3EA3}" presName="Name19" presStyleLbl="parChTrans1D4" presStyleIdx="2" presStyleCnt="16"/>
      <dgm:spPr/>
      <dgm:t>
        <a:bodyPr/>
        <a:lstStyle/>
        <a:p>
          <a:endParaRPr lang="it-IT"/>
        </a:p>
      </dgm:t>
    </dgm:pt>
    <dgm:pt modelId="{CFC4EC74-16C9-4851-8403-4EA8D82017ED}" type="pres">
      <dgm:prSet presAssocID="{7006C78D-D50B-49FB-B55F-727BD93AB06B}" presName="Name21" presStyleCnt="0"/>
      <dgm:spPr/>
    </dgm:pt>
    <dgm:pt modelId="{EB0F24BE-49C1-48DF-B056-70E30D98A451}" type="pres">
      <dgm:prSet presAssocID="{7006C78D-D50B-49FB-B55F-727BD93AB06B}" presName="level2Shape" presStyleLbl="node4" presStyleIdx="2" presStyleCnt="16"/>
      <dgm:spPr/>
      <dgm:t>
        <a:bodyPr/>
        <a:lstStyle/>
        <a:p>
          <a:endParaRPr lang="it-IT"/>
        </a:p>
      </dgm:t>
    </dgm:pt>
    <dgm:pt modelId="{7FBB8944-7E6F-43E2-924C-665268CE2B57}" type="pres">
      <dgm:prSet presAssocID="{7006C78D-D50B-49FB-B55F-727BD93AB06B}" presName="hierChild3" presStyleCnt="0"/>
      <dgm:spPr/>
    </dgm:pt>
    <dgm:pt modelId="{A7C65AFC-97EC-40C3-9F4A-13CCCC0E6BA9}" type="pres">
      <dgm:prSet presAssocID="{09B96BF6-9FC6-42AF-BA4A-DC7426C817E7}" presName="Name19" presStyleLbl="parChTrans1D4" presStyleIdx="3" presStyleCnt="16"/>
      <dgm:spPr/>
      <dgm:t>
        <a:bodyPr/>
        <a:lstStyle/>
        <a:p>
          <a:endParaRPr lang="it-IT"/>
        </a:p>
      </dgm:t>
    </dgm:pt>
    <dgm:pt modelId="{D7DDA15A-C986-48BA-848A-DDC9A334B8C3}" type="pres">
      <dgm:prSet presAssocID="{5CBB3ABC-81DE-400F-B217-D367456B4BB2}" presName="Name21" presStyleCnt="0"/>
      <dgm:spPr/>
    </dgm:pt>
    <dgm:pt modelId="{72FF5A92-F88D-4369-B07C-3AC1846700F3}" type="pres">
      <dgm:prSet presAssocID="{5CBB3ABC-81DE-400F-B217-D367456B4BB2}" presName="level2Shape" presStyleLbl="node4" presStyleIdx="3" presStyleCnt="16"/>
      <dgm:spPr/>
      <dgm:t>
        <a:bodyPr/>
        <a:lstStyle/>
        <a:p>
          <a:endParaRPr lang="it-IT"/>
        </a:p>
      </dgm:t>
    </dgm:pt>
    <dgm:pt modelId="{9200DC54-5773-4F0F-874B-AD4870565312}" type="pres">
      <dgm:prSet presAssocID="{5CBB3ABC-81DE-400F-B217-D367456B4BB2}" presName="hierChild3" presStyleCnt="0"/>
      <dgm:spPr/>
    </dgm:pt>
    <dgm:pt modelId="{34519F6A-B382-4633-94C4-441BBE739706}" type="pres">
      <dgm:prSet presAssocID="{F62CA7A8-A0FF-4917-B532-8017FFD754D2}" presName="Name19" presStyleLbl="parChTrans1D4" presStyleIdx="4" presStyleCnt="16"/>
      <dgm:spPr/>
      <dgm:t>
        <a:bodyPr/>
        <a:lstStyle/>
        <a:p>
          <a:endParaRPr lang="it-IT"/>
        </a:p>
      </dgm:t>
    </dgm:pt>
    <dgm:pt modelId="{B05B6362-B96D-4843-8A14-2DE85ADBE0AD}" type="pres">
      <dgm:prSet presAssocID="{4BE34FAF-C8B4-44A1-B513-1150CD414538}" presName="Name21" presStyleCnt="0"/>
      <dgm:spPr/>
    </dgm:pt>
    <dgm:pt modelId="{C1B52FB2-A960-4B8F-8A27-FEC74D7BDEB4}" type="pres">
      <dgm:prSet presAssocID="{4BE34FAF-C8B4-44A1-B513-1150CD414538}" presName="level2Shape" presStyleLbl="node4" presStyleIdx="4" presStyleCnt="16"/>
      <dgm:spPr/>
      <dgm:t>
        <a:bodyPr/>
        <a:lstStyle/>
        <a:p>
          <a:endParaRPr lang="it-IT"/>
        </a:p>
      </dgm:t>
    </dgm:pt>
    <dgm:pt modelId="{520124F6-1588-46F4-9257-348B3352E16B}" type="pres">
      <dgm:prSet presAssocID="{4BE34FAF-C8B4-44A1-B513-1150CD414538}" presName="hierChild3" presStyleCnt="0"/>
      <dgm:spPr/>
    </dgm:pt>
    <dgm:pt modelId="{0B274BAE-ACE6-41D4-8C4A-73FF34D1E870}" type="pres">
      <dgm:prSet presAssocID="{C9BA90A2-B96D-4D11-9B4D-A620DDC0879A}" presName="Name19" presStyleLbl="parChTrans1D4" presStyleIdx="5" presStyleCnt="16"/>
      <dgm:spPr/>
      <dgm:t>
        <a:bodyPr/>
        <a:lstStyle/>
        <a:p>
          <a:endParaRPr lang="it-IT"/>
        </a:p>
      </dgm:t>
    </dgm:pt>
    <dgm:pt modelId="{3F5D981B-6F33-4E6F-BCE8-0135135ED38C}" type="pres">
      <dgm:prSet presAssocID="{C291EC85-B3E7-4428-96E8-B591FC9DD423}" presName="Name21" presStyleCnt="0"/>
      <dgm:spPr/>
    </dgm:pt>
    <dgm:pt modelId="{F94E91C5-5106-4D5E-A81B-B33FF9D4C208}" type="pres">
      <dgm:prSet presAssocID="{C291EC85-B3E7-4428-96E8-B591FC9DD423}" presName="level2Shape" presStyleLbl="node4" presStyleIdx="5" presStyleCnt="16"/>
      <dgm:spPr/>
      <dgm:t>
        <a:bodyPr/>
        <a:lstStyle/>
        <a:p>
          <a:endParaRPr lang="it-IT"/>
        </a:p>
      </dgm:t>
    </dgm:pt>
    <dgm:pt modelId="{1951F534-90F6-4CD7-9B10-EDF9B579CA95}" type="pres">
      <dgm:prSet presAssocID="{C291EC85-B3E7-4428-96E8-B591FC9DD423}" presName="hierChild3" presStyleCnt="0"/>
      <dgm:spPr/>
    </dgm:pt>
    <dgm:pt modelId="{4E6B9207-483D-4746-BCA7-35FDEBE4B89D}" type="pres">
      <dgm:prSet presAssocID="{963A9358-982D-4FBA-A8B1-8A952C778BBA}" presName="Name19" presStyleLbl="parChTrans1D4" presStyleIdx="6" presStyleCnt="16"/>
      <dgm:spPr/>
      <dgm:t>
        <a:bodyPr/>
        <a:lstStyle/>
        <a:p>
          <a:endParaRPr lang="it-IT"/>
        </a:p>
      </dgm:t>
    </dgm:pt>
    <dgm:pt modelId="{B5193225-A7AA-4E43-868D-ADCF09BF5154}" type="pres">
      <dgm:prSet presAssocID="{17607191-E29A-4864-B315-286042E10E6C}" presName="Name21" presStyleCnt="0"/>
      <dgm:spPr/>
    </dgm:pt>
    <dgm:pt modelId="{058A9DD5-09E8-45E4-8E97-FC8110C8E203}" type="pres">
      <dgm:prSet presAssocID="{17607191-E29A-4864-B315-286042E10E6C}" presName="level2Shape" presStyleLbl="node4" presStyleIdx="6" presStyleCnt="16"/>
      <dgm:spPr/>
      <dgm:t>
        <a:bodyPr/>
        <a:lstStyle/>
        <a:p>
          <a:endParaRPr lang="it-IT"/>
        </a:p>
      </dgm:t>
    </dgm:pt>
    <dgm:pt modelId="{E7D8F5D2-2F19-43E5-8463-92F83AAD8CFC}" type="pres">
      <dgm:prSet presAssocID="{17607191-E29A-4864-B315-286042E10E6C}" presName="hierChild3" presStyleCnt="0"/>
      <dgm:spPr/>
    </dgm:pt>
    <dgm:pt modelId="{4B5DDE04-AEA2-4187-8CEE-684D494A3318}" type="pres">
      <dgm:prSet presAssocID="{6CD1E705-0FFF-41DD-8468-FDD05BBBC72F}" presName="Name19" presStyleLbl="parChTrans1D4" presStyleIdx="7" presStyleCnt="16"/>
      <dgm:spPr/>
      <dgm:t>
        <a:bodyPr/>
        <a:lstStyle/>
        <a:p>
          <a:endParaRPr lang="it-IT"/>
        </a:p>
      </dgm:t>
    </dgm:pt>
    <dgm:pt modelId="{6C3754D1-17E1-42F9-99D0-2D523449EA62}" type="pres">
      <dgm:prSet presAssocID="{80C4C97F-4AA5-4858-85DE-F2083EFD7C7D}" presName="Name21" presStyleCnt="0"/>
      <dgm:spPr/>
    </dgm:pt>
    <dgm:pt modelId="{D5379A85-C1A3-442A-869E-E843DE3760EE}" type="pres">
      <dgm:prSet presAssocID="{80C4C97F-4AA5-4858-85DE-F2083EFD7C7D}" presName="level2Shape" presStyleLbl="node4" presStyleIdx="7" presStyleCnt="16"/>
      <dgm:spPr/>
      <dgm:t>
        <a:bodyPr/>
        <a:lstStyle/>
        <a:p>
          <a:endParaRPr lang="it-IT"/>
        </a:p>
      </dgm:t>
    </dgm:pt>
    <dgm:pt modelId="{1B6EF979-30ED-4A62-A5B8-CFFA77028CF3}" type="pres">
      <dgm:prSet presAssocID="{80C4C97F-4AA5-4858-85DE-F2083EFD7C7D}" presName="hierChild3" presStyleCnt="0"/>
      <dgm:spPr/>
    </dgm:pt>
    <dgm:pt modelId="{6D765F7D-6301-4333-AEE7-AE2A963F0247}" type="pres">
      <dgm:prSet presAssocID="{697AF56E-8062-4231-A31C-C6FB11B6BCCD}" presName="Name19" presStyleLbl="parChTrans1D4" presStyleIdx="8" presStyleCnt="16"/>
      <dgm:spPr/>
      <dgm:t>
        <a:bodyPr/>
        <a:lstStyle/>
        <a:p>
          <a:endParaRPr lang="it-IT"/>
        </a:p>
      </dgm:t>
    </dgm:pt>
    <dgm:pt modelId="{5BF5BDD3-BE34-4300-85AA-05D6A833E920}" type="pres">
      <dgm:prSet presAssocID="{CED36B23-254F-4339-941C-512AB3A57395}" presName="Name21" presStyleCnt="0"/>
      <dgm:spPr/>
    </dgm:pt>
    <dgm:pt modelId="{60EC3791-69AA-4444-98C9-3B014B892562}" type="pres">
      <dgm:prSet presAssocID="{CED36B23-254F-4339-941C-512AB3A57395}" presName="level2Shape" presStyleLbl="node4" presStyleIdx="8" presStyleCnt="16"/>
      <dgm:spPr/>
      <dgm:t>
        <a:bodyPr/>
        <a:lstStyle/>
        <a:p>
          <a:endParaRPr lang="it-IT"/>
        </a:p>
      </dgm:t>
    </dgm:pt>
    <dgm:pt modelId="{A6BB36F7-D98A-44A3-AEED-74272B0A2878}" type="pres">
      <dgm:prSet presAssocID="{CED36B23-254F-4339-941C-512AB3A57395}" presName="hierChild3" presStyleCnt="0"/>
      <dgm:spPr/>
    </dgm:pt>
    <dgm:pt modelId="{A2D8D80D-FA9E-4940-AED1-3095A1C3B2AC}" type="pres">
      <dgm:prSet presAssocID="{8261ACA2-5E5D-48ED-9EC6-BBB5ED1BF848}" presName="Name19" presStyleLbl="parChTrans1D4" presStyleIdx="9" presStyleCnt="16"/>
      <dgm:spPr/>
      <dgm:t>
        <a:bodyPr/>
        <a:lstStyle/>
        <a:p>
          <a:endParaRPr lang="it-IT"/>
        </a:p>
      </dgm:t>
    </dgm:pt>
    <dgm:pt modelId="{3DEBEDF9-A7A5-48E0-9A74-F9C4646B5FEF}" type="pres">
      <dgm:prSet presAssocID="{710B7501-C259-472E-A50A-79BD55728FE2}" presName="Name21" presStyleCnt="0"/>
      <dgm:spPr/>
    </dgm:pt>
    <dgm:pt modelId="{A55ED729-21E3-4D75-BAE9-CA52131A5702}" type="pres">
      <dgm:prSet presAssocID="{710B7501-C259-472E-A50A-79BD55728FE2}" presName="level2Shape" presStyleLbl="node4" presStyleIdx="9" presStyleCnt="16" custScaleX="107501"/>
      <dgm:spPr/>
      <dgm:t>
        <a:bodyPr/>
        <a:lstStyle/>
        <a:p>
          <a:endParaRPr lang="it-IT"/>
        </a:p>
      </dgm:t>
    </dgm:pt>
    <dgm:pt modelId="{3E709352-ED10-46C7-8878-4E7C3F3E752B}" type="pres">
      <dgm:prSet presAssocID="{710B7501-C259-472E-A50A-79BD55728FE2}" presName="hierChild3" presStyleCnt="0"/>
      <dgm:spPr/>
    </dgm:pt>
    <dgm:pt modelId="{A1F8CA78-00CD-4C51-A78D-47CB89188C1E}" type="pres">
      <dgm:prSet presAssocID="{72DFC366-A961-4F86-A040-843377D155A9}" presName="Name19" presStyleLbl="parChTrans1D4" presStyleIdx="10" presStyleCnt="16"/>
      <dgm:spPr/>
      <dgm:t>
        <a:bodyPr/>
        <a:lstStyle/>
        <a:p>
          <a:endParaRPr lang="it-IT"/>
        </a:p>
      </dgm:t>
    </dgm:pt>
    <dgm:pt modelId="{97A18206-9ED4-4BF0-8D38-A3F6E463BAAD}" type="pres">
      <dgm:prSet presAssocID="{92C42131-53BD-4A6A-84C6-ED6CF38ED89D}" presName="Name21" presStyleCnt="0"/>
      <dgm:spPr/>
    </dgm:pt>
    <dgm:pt modelId="{BCD50531-9EFB-4916-9D3A-890CB92AFF9C}" type="pres">
      <dgm:prSet presAssocID="{92C42131-53BD-4A6A-84C6-ED6CF38ED89D}" presName="level2Shape" presStyleLbl="node4" presStyleIdx="10" presStyleCnt="16"/>
      <dgm:spPr/>
      <dgm:t>
        <a:bodyPr/>
        <a:lstStyle/>
        <a:p>
          <a:endParaRPr lang="it-IT"/>
        </a:p>
      </dgm:t>
    </dgm:pt>
    <dgm:pt modelId="{94335F85-545D-4A9F-8FE9-A9616ADED17C}" type="pres">
      <dgm:prSet presAssocID="{92C42131-53BD-4A6A-84C6-ED6CF38ED89D}" presName="hierChild3" presStyleCnt="0"/>
      <dgm:spPr/>
    </dgm:pt>
    <dgm:pt modelId="{AF92ED87-6B7E-484A-9647-DE3FCD1A3474}" type="pres">
      <dgm:prSet presAssocID="{14472A3B-5EEC-42E7-9BD2-02DB504466C1}" presName="Name19" presStyleLbl="parChTrans1D4" presStyleIdx="11" presStyleCnt="16"/>
      <dgm:spPr/>
      <dgm:t>
        <a:bodyPr/>
        <a:lstStyle/>
        <a:p>
          <a:endParaRPr lang="it-IT"/>
        </a:p>
      </dgm:t>
    </dgm:pt>
    <dgm:pt modelId="{A33EF2F9-9F61-431D-A291-33B01FDCCE51}" type="pres">
      <dgm:prSet presAssocID="{38CAAD20-D8E5-4094-8A53-E19FD377E484}" presName="Name21" presStyleCnt="0"/>
      <dgm:spPr/>
    </dgm:pt>
    <dgm:pt modelId="{CC8F8DC7-3FD3-431B-A262-6622BA89AEC4}" type="pres">
      <dgm:prSet presAssocID="{38CAAD20-D8E5-4094-8A53-E19FD377E484}" presName="level2Shape" presStyleLbl="node4" presStyleIdx="11" presStyleCnt="16"/>
      <dgm:spPr/>
      <dgm:t>
        <a:bodyPr/>
        <a:lstStyle/>
        <a:p>
          <a:endParaRPr lang="it-IT"/>
        </a:p>
      </dgm:t>
    </dgm:pt>
    <dgm:pt modelId="{A995C279-4F80-4BAB-8230-2A71752A0A8C}" type="pres">
      <dgm:prSet presAssocID="{38CAAD20-D8E5-4094-8A53-E19FD377E484}" presName="hierChild3" presStyleCnt="0"/>
      <dgm:spPr/>
    </dgm:pt>
    <dgm:pt modelId="{DBA9EF87-3F88-451E-9820-A96DF250402B}" type="pres">
      <dgm:prSet presAssocID="{78BBD529-779C-4E5E-9070-AC181ECF6698}" presName="Name19" presStyleLbl="parChTrans1D4" presStyleIdx="12" presStyleCnt="16"/>
      <dgm:spPr/>
      <dgm:t>
        <a:bodyPr/>
        <a:lstStyle/>
        <a:p>
          <a:endParaRPr lang="it-IT"/>
        </a:p>
      </dgm:t>
    </dgm:pt>
    <dgm:pt modelId="{39B977FF-A5B3-454F-BE29-3AC41CD8AE25}" type="pres">
      <dgm:prSet presAssocID="{E088C7D3-EF35-4B28-84D7-0198E6378FF0}" presName="Name21" presStyleCnt="0"/>
      <dgm:spPr/>
    </dgm:pt>
    <dgm:pt modelId="{1E0F4C6D-89C6-405C-9453-1CD3A36C6A9A}" type="pres">
      <dgm:prSet presAssocID="{E088C7D3-EF35-4B28-84D7-0198E6378FF0}" presName="level2Shape" presStyleLbl="node4" presStyleIdx="12" presStyleCnt="16"/>
      <dgm:spPr/>
      <dgm:t>
        <a:bodyPr/>
        <a:lstStyle/>
        <a:p>
          <a:endParaRPr lang="it-IT"/>
        </a:p>
      </dgm:t>
    </dgm:pt>
    <dgm:pt modelId="{D0B5D063-497C-4CEF-ABC1-C321F4D3611B}" type="pres">
      <dgm:prSet presAssocID="{E088C7D3-EF35-4B28-84D7-0198E6378FF0}" presName="hierChild3" presStyleCnt="0"/>
      <dgm:spPr/>
    </dgm:pt>
    <dgm:pt modelId="{656111D5-C8DE-4866-A55C-733A1E546A0E}" type="pres">
      <dgm:prSet presAssocID="{3CDBC5BF-E649-4B4F-A075-CBAD9B48D1C9}" presName="Name19" presStyleLbl="parChTrans1D4" presStyleIdx="13" presStyleCnt="16"/>
      <dgm:spPr/>
      <dgm:t>
        <a:bodyPr/>
        <a:lstStyle/>
        <a:p>
          <a:endParaRPr lang="it-IT"/>
        </a:p>
      </dgm:t>
    </dgm:pt>
    <dgm:pt modelId="{27A18721-02CC-470E-B453-6B12BCCD40C5}" type="pres">
      <dgm:prSet presAssocID="{4477C1A8-618F-4612-95EA-C7AE87824E47}" presName="Name21" presStyleCnt="0"/>
      <dgm:spPr/>
    </dgm:pt>
    <dgm:pt modelId="{3971129C-6309-4EB8-B85E-D968FA7C6871}" type="pres">
      <dgm:prSet presAssocID="{4477C1A8-618F-4612-95EA-C7AE87824E47}" presName="level2Shape" presStyleLbl="node4" presStyleIdx="13" presStyleCnt="16"/>
      <dgm:spPr/>
      <dgm:t>
        <a:bodyPr/>
        <a:lstStyle/>
        <a:p>
          <a:endParaRPr lang="it-IT"/>
        </a:p>
      </dgm:t>
    </dgm:pt>
    <dgm:pt modelId="{EA91DDAE-BDF0-4F75-A21B-AEB2DC8A3656}" type="pres">
      <dgm:prSet presAssocID="{4477C1A8-618F-4612-95EA-C7AE87824E47}" presName="hierChild3" presStyleCnt="0"/>
      <dgm:spPr/>
    </dgm:pt>
    <dgm:pt modelId="{16D243C6-8678-4860-ACF8-37DD10388889}" type="pres">
      <dgm:prSet presAssocID="{83B5B07F-31A4-4ACB-9587-929BE8D2DAAE}" presName="Name19" presStyleLbl="parChTrans1D4" presStyleIdx="14" presStyleCnt="16"/>
      <dgm:spPr/>
      <dgm:t>
        <a:bodyPr/>
        <a:lstStyle/>
        <a:p>
          <a:endParaRPr lang="it-IT"/>
        </a:p>
      </dgm:t>
    </dgm:pt>
    <dgm:pt modelId="{263EEF94-1F49-4F66-8930-94C837EB6EC8}" type="pres">
      <dgm:prSet presAssocID="{0402FF4A-3E7C-47C0-B9FB-379043B71A5C}" presName="Name21" presStyleCnt="0"/>
      <dgm:spPr/>
    </dgm:pt>
    <dgm:pt modelId="{D069F2CA-414A-4EF7-BD8A-4DA45D15B3DB}" type="pres">
      <dgm:prSet presAssocID="{0402FF4A-3E7C-47C0-B9FB-379043B71A5C}" presName="level2Shape" presStyleLbl="node4" presStyleIdx="14" presStyleCnt="16"/>
      <dgm:spPr/>
      <dgm:t>
        <a:bodyPr/>
        <a:lstStyle/>
        <a:p>
          <a:endParaRPr lang="it-IT"/>
        </a:p>
      </dgm:t>
    </dgm:pt>
    <dgm:pt modelId="{0064C86E-577E-4976-B632-67A88EB2505F}" type="pres">
      <dgm:prSet presAssocID="{0402FF4A-3E7C-47C0-B9FB-379043B71A5C}" presName="hierChild3" presStyleCnt="0"/>
      <dgm:spPr/>
    </dgm:pt>
    <dgm:pt modelId="{349C2AFF-6A88-4E24-B131-CA566A9D4628}" type="pres">
      <dgm:prSet presAssocID="{F328ED0B-ADFC-43E4-9B82-7CBDE33CEDC2}" presName="Name19" presStyleLbl="parChTrans1D4" presStyleIdx="15" presStyleCnt="16"/>
      <dgm:spPr/>
      <dgm:t>
        <a:bodyPr/>
        <a:lstStyle/>
        <a:p>
          <a:endParaRPr lang="it-IT"/>
        </a:p>
      </dgm:t>
    </dgm:pt>
    <dgm:pt modelId="{5AEE7698-18BE-4EB9-833F-4009336137BB}" type="pres">
      <dgm:prSet presAssocID="{5595FE14-10F3-471F-B8EC-A9A247B6CA58}" presName="Name21" presStyleCnt="0"/>
      <dgm:spPr/>
    </dgm:pt>
    <dgm:pt modelId="{FC529973-4F38-40EF-A3A1-A3E8D2688C88}" type="pres">
      <dgm:prSet presAssocID="{5595FE14-10F3-471F-B8EC-A9A247B6CA58}" presName="level2Shape" presStyleLbl="node4" presStyleIdx="15" presStyleCnt="16"/>
      <dgm:spPr/>
      <dgm:t>
        <a:bodyPr/>
        <a:lstStyle/>
        <a:p>
          <a:endParaRPr lang="it-IT"/>
        </a:p>
      </dgm:t>
    </dgm:pt>
    <dgm:pt modelId="{E9888D52-04C0-484C-A7D2-16C2DEB467BE}" type="pres">
      <dgm:prSet presAssocID="{5595FE14-10F3-471F-B8EC-A9A247B6CA58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C46C4F03-8588-4E75-BB95-9397A9CECCA6}" srcId="{E088C7D3-EF35-4B28-84D7-0198E6378FF0}" destId="{4477C1A8-618F-4612-95EA-C7AE87824E47}" srcOrd="0" destOrd="0" parTransId="{3CDBC5BF-E649-4B4F-A075-CBAD9B48D1C9}" sibTransId="{EA38C8AC-5FFE-4C65-BA8C-F0FC9862285E}"/>
    <dgm:cxn modelId="{E79D5968-2D3C-40E5-94BA-F681354EFD01}" srcId="{CED36B23-254F-4339-941C-512AB3A57395}" destId="{5595FE14-10F3-471F-B8EC-A9A247B6CA58}" srcOrd="2" destOrd="0" parTransId="{F328ED0B-ADFC-43E4-9B82-7CBDE33CEDC2}" sibTransId="{8CD30FC3-1F35-45F7-A388-D6D75AD2CEBC}"/>
    <dgm:cxn modelId="{510F996E-DD22-4AC5-80E6-D8477B05B8A4}" type="presOf" srcId="{38CAAD20-D8E5-4094-8A53-E19FD377E484}" destId="{CC8F8DC7-3FD3-431B-A262-6622BA89AEC4}" srcOrd="0" destOrd="0" presId="urn:microsoft.com/office/officeart/2005/8/layout/hierarchy6"/>
    <dgm:cxn modelId="{71D24469-2724-4A25-A8B8-B96D7D38DB95}" type="presOf" srcId="{80EF8C28-152C-44EA-8DAE-5892C51891C4}" destId="{F976C38B-B696-4C8A-837C-F54997663F0D}" srcOrd="0" destOrd="0" presId="urn:microsoft.com/office/officeart/2005/8/layout/hierarchy6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DB5FC5DE-C3C6-4D29-BA02-10DA3C3EAC94}" srcId="{92C42131-53BD-4A6A-84C6-ED6CF38ED89D}" destId="{E088C7D3-EF35-4B28-84D7-0198E6378FF0}" srcOrd="1" destOrd="0" parTransId="{78BBD529-779C-4E5E-9070-AC181ECF6698}" sibTransId="{8E3FA746-62A7-439E-B6C9-8DDA71D2332B}"/>
    <dgm:cxn modelId="{FEFFA32A-09D1-480C-8A63-B6BBED5EFC1D}" type="presOf" srcId="{2E99F807-3B3C-4EF2-B36F-051BE65A3EA3}" destId="{318359F6-BA36-4983-B107-7AF9F98EC8D4}" srcOrd="0" destOrd="0" presId="urn:microsoft.com/office/officeart/2005/8/layout/hierarchy6"/>
    <dgm:cxn modelId="{B012A615-352F-458C-9708-2C1F7F243789}" type="presOf" srcId="{F62CA7A8-A0FF-4917-B532-8017FFD754D2}" destId="{34519F6A-B382-4633-94C4-441BBE739706}" srcOrd="0" destOrd="0" presId="urn:microsoft.com/office/officeart/2005/8/layout/hierarchy6"/>
    <dgm:cxn modelId="{F474E3DB-1829-4EB6-9DFE-5702C2B5F94E}" srcId="{7006C78D-D50B-49FB-B55F-727BD93AB06B}" destId="{4BE34FAF-C8B4-44A1-B513-1150CD414538}" srcOrd="1" destOrd="0" parTransId="{F62CA7A8-A0FF-4917-B532-8017FFD754D2}" sibTransId="{D4991040-B9EE-4E31-852A-1EDF721879E8}"/>
    <dgm:cxn modelId="{5465D7A4-014A-420C-A756-27652D5FE8ED}" type="presOf" srcId="{3CDBC5BF-E649-4B4F-A075-CBAD9B48D1C9}" destId="{656111D5-C8DE-4866-A55C-733A1E546A0E}" srcOrd="0" destOrd="0" presId="urn:microsoft.com/office/officeart/2005/8/layout/hierarchy6"/>
    <dgm:cxn modelId="{E66C886B-DE1E-4D55-894F-635CCD7FD963}" type="presOf" srcId="{F328ED0B-ADFC-43E4-9B82-7CBDE33CEDC2}" destId="{349C2AFF-6A88-4E24-B131-CA566A9D4628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CE7E165E-4101-4E4F-A1F0-239E5CE17701}" type="presOf" srcId="{5FD0878A-AE07-4211-8C9E-D1594EAF14DD}" destId="{5F02F497-D847-4BED-9C95-A40DB38AA1C0}" srcOrd="0" destOrd="0" presId="urn:microsoft.com/office/officeart/2005/8/layout/hierarchy6"/>
    <dgm:cxn modelId="{9410BB12-6051-4A0F-9A9F-1549795ED2B6}" type="presOf" srcId="{72DFC366-A961-4F86-A040-843377D155A9}" destId="{A1F8CA78-00CD-4C51-A78D-47CB89188C1E}" srcOrd="0" destOrd="0" presId="urn:microsoft.com/office/officeart/2005/8/layout/hierarchy6"/>
    <dgm:cxn modelId="{D300BA28-57A8-464D-AC17-CE2F01BFA832}" type="presOf" srcId="{7006C78D-D50B-49FB-B55F-727BD93AB06B}" destId="{EB0F24BE-49C1-48DF-B056-70E30D98A451}" srcOrd="0" destOrd="0" presId="urn:microsoft.com/office/officeart/2005/8/layout/hierarchy6"/>
    <dgm:cxn modelId="{C70A5579-873E-4785-969B-76C9D376029D}" srcId="{92C42131-53BD-4A6A-84C6-ED6CF38ED89D}" destId="{38CAAD20-D8E5-4094-8A53-E19FD377E484}" srcOrd="0" destOrd="0" parTransId="{14472A3B-5EEC-42E7-9BD2-02DB504466C1}" sibTransId="{91D0A064-E997-4E6F-8D62-1C67D76E45A5}"/>
    <dgm:cxn modelId="{9778FEEC-DD6D-4E13-927F-306F237F7F7C}" srcId="{E088C7D3-EF35-4B28-84D7-0198E6378FF0}" destId="{0402FF4A-3E7C-47C0-B9FB-379043B71A5C}" srcOrd="1" destOrd="0" parTransId="{83B5B07F-31A4-4ACB-9587-929BE8D2DAAE}" sibTransId="{FFC1F978-3A7E-4BD9-AECB-C80D004AB54C}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2035AAEE-8CBB-416D-92F1-AAECFD40C3D1}" type="presOf" srcId="{6CD1E705-0FFF-41DD-8468-FDD05BBBC72F}" destId="{4B5DDE04-AEA2-4187-8CEE-684D494A3318}" srcOrd="0" destOrd="0" presId="urn:microsoft.com/office/officeart/2005/8/layout/hierarchy6"/>
    <dgm:cxn modelId="{2E58CD4D-B52C-46FF-BEFA-BFE852910A20}" type="presOf" srcId="{09B96BF6-9FC6-42AF-BA4A-DC7426C817E7}" destId="{A7C65AFC-97EC-40C3-9F4A-13CCCC0E6BA9}" srcOrd="0" destOrd="0" presId="urn:microsoft.com/office/officeart/2005/8/layout/hierarchy6"/>
    <dgm:cxn modelId="{4F838568-5FCF-4CC9-AF75-B18604D96ACB}" type="presOf" srcId="{5CFD5215-892E-42CB-A0A3-78AEEF9D3917}" destId="{1BC730B0-C855-4966-8029-C2460840653A}" srcOrd="0" destOrd="0" presId="urn:microsoft.com/office/officeart/2005/8/layout/hierarchy6"/>
    <dgm:cxn modelId="{A456FEE5-5B89-44C5-A3E7-3987358F21F3}" type="presOf" srcId="{C9BA90A2-B96D-4D11-9B4D-A620DDC0879A}" destId="{0B274BAE-ACE6-41D4-8C4A-73FF34D1E870}" srcOrd="0" destOrd="0" presId="urn:microsoft.com/office/officeart/2005/8/layout/hierarchy6"/>
    <dgm:cxn modelId="{D922FB96-AC77-41BE-B12D-0181C4D2F95D}" type="presOf" srcId="{A99925AA-6EE8-4C99-A2BD-DB19CBBD8C8D}" destId="{0AA163EC-F502-4FF2-97E7-A7EF23B402F5}" srcOrd="0" destOrd="0" presId="urn:microsoft.com/office/officeart/2005/8/layout/hierarchy6"/>
    <dgm:cxn modelId="{932068D5-9D5F-428C-9F9D-A953F08ADD77}" type="presOf" srcId="{17607191-E29A-4864-B315-286042E10E6C}" destId="{058A9DD5-09E8-45E4-8E97-FC8110C8E203}" srcOrd="0" destOrd="0" presId="urn:microsoft.com/office/officeart/2005/8/layout/hierarchy6"/>
    <dgm:cxn modelId="{25560510-9E87-430E-9AD5-530D815782EF}" type="presOf" srcId="{1D471068-FE32-40A7-B55B-1060034851AC}" destId="{6B25056B-B82E-486A-A085-CC37AC6ECE4F}" srcOrd="0" destOrd="0" presId="urn:microsoft.com/office/officeart/2005/8/layout/hierarchy6"/>
    <dgm:cxn modelId="{775CFBFE-CE7E-41A9-BE3F-5DF7C4397EE7}" type="presOf" srcId="{C0C05E66-5F99-4246-8FC3-89CC5F2D6705}" destId="{6334C273-2698-4558-AC0C-BAA0FE6701B3}" srcOrd="0" destOrd="0" presId="urn:microsoft.com/office/officeart/2005/8/layout/hierarchy6"/>
    <dgm:cxn modelId="{FE77F324-CC9C-40FB-ABFA-DE7F2A7D40F2}" type="presOf" srcId="{697AF56E-8062-4231-A31C-C6FB11B6BCCD}" destId="{6D765F7D-6301-4333-AEE7-AE2A963F0247}" srcOrd="0" destOrd="0" presId="urn:microsoft.com/office/officeart/2005/8/layout/hierarchy6"/>
    <dgm:cxn modelId="{E79CFCAA-AFAE-4F4A-94F7-EB070D8DD7E4}" type="presOf" srcId="{C4E6590C-236E-40B2-BFF3-A2FF8959A717}" destId="{6F13B8FF-8DB7-402A-8ADD-67171A35632B}" srcOrd="0" destOrd="0" presId="urn:microsoft.com/office/officeart/2005/8/layout/hierarchy6"/>
    <dgm:cxn modelId="{170B0423-59C1-4D11-ABDD-774E2FD56BC5}" type="presOf" srcId="{7EEE1E9F-2C7C-40BC-B87C-BE55B6B10615}" destId="{41FC1C9F-3D98-459E-A56E-E4016FDBC37C}" srcOrd="0" destOrd="0" presId="urn:microsoft.com/office/officeart/2005/8/layout/hierarchy6"/>
    <dgm:cxn modelId="{28E53592-7F97-446F-8ECF-5E3C5690EEA9}" srcId="{E6CD04F1-CC54-467B-834A-7D796225B4B6}" destId="{7006C78D-D50B-49FB-B55F-727BD93AB06B}" srcOrd="1" destOrd="0" parTransId="{2E99F807-3B3C-4EF2-B36F-051BE65A3EA3}" sibTransId="{A2FB4C11-7E16-4630-89A5-94210C494A1B}"/>
    <dgm:cxn modelId="{D9D70675-47A7-4154-B66A-910071C2453E}" type="presOf" srcId="{191F1A8F-DFBA-45EE-A461-BA4FD577063F}" destId="{228A5E67-0618-44A9-9486-F8ED187059E7}" srcOrd="0" destOrd="0" presId="urn:microsoft.com/office/officeart/2005/8/layout/hierarchy6"/>
    <dgm:cxn modelId="{66DC86F9-D293-47E4-A013-9CFAE397771D}" type="presOf" srcId="{4BE34FAF-C8B4-44A1-B513-1150CD414538}" destId="{C1B52FB2-A960-4B8F-8A27-FEC74D7BDEB4}" srcOrd="0" destOrd="0" presId="urn:microsoft.com/office/officeart/2005/8/layout/hierarchy6"/>
    <dgm:cxn modelId="{D0DED5FE-F8A5-4BFF-9271-EA340BF95EA4}" srcId="{CED36B23-254F-4339-941C-512AB3A57395}" destId="{92C42131-53BD-4A6A-84C6-ED6CF38ED89D}" srcOrd="1" destOrd="0" parTransId="{72DFC366-A961-4F86-A040-843377D155A9}" sibTransId="{4C3D4202-84AF-4AEA-ADC1-33F56C655CE2}"/>
    <dgm:cxn modelId="{4B6A4802-FD0F-4377-8879-C2E7984F6957}" type="presOf" srcId="{D44C03BB-F9FF-4E2B-8D00-9A2B5269EEC2}" destId="{66B2C06C-1CD7-44E6-AA54-99A8AFBABAA9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5B175544-2DE3-4356-A00D-F403E2B520F0}" srcId="{4BE34FAF-C8B4-44A1-B513-1150CD414538}" destId="{17607191-E29A-4864-B315-286042E10E6C}" srcOrd="1" destOrd="0" parTransId="{963A9358-982D-4FBA-A8B1-8A952C778BBA}" sibTransId="{AB4AF33B-E237-41E8-9593-D1A5F7BC4CA6}"/>
    <dgm:cxn modelId="{8AF2B466-66D6-443A-9A46-911C7840B383}" srcId="{C4E6590C-236E-40B2-BFF3-A2FF8959A717}" destId="{CED36B23-254F-4339-941C-512AB3A57395}" srcOrd="1" destOrd="0" parTransId="{697AF56E-8062-4231-A31C-C6FB11B6BCCD}" sibTransId="{B041D85C-DBC3-410B-8FC9-6AEEB552365F}"/>
    <dgm:cxn modelId="{985CD516-6665-4551-B246-1C79541D9D5B}" type="presOf" srcId="{14472A3B-5EEC-42E7-9BD2-02DB504466C1}" destId="{AF92ED87-6B7E-484A-9647-DE3FCD1A3474}" srcOrd="0" destOrd="0" presId="urn:microsoft.com/office/officeart/2005/8/layout/hierarchy6"/>
    <dgm:cxn modelId="{E0382314-5287-4AC2-AA72-D106375ED3BA}" type="presOf" srcId="{CED36B23-254F-4339-941C-512AB3A57395}" destId="{60EC3791-69AA-4444-98C9-3B014B892562}" srcOrd="0" destOrd="0" presId="urn:microsoft.com/office/officeart/2005/8/layout/hierarchy6"/>
    <dgm:cxn modelId="{34D72E55-865C-44ED-A410-03F40D758507}" type="presOf" srcId="{E088C7D3-EF35-4B28-84D7-0198E6378FF0}" destId="{1E0F4C6D-89C6-405C-9453-1CD3A36C6A9A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B0EC785C-114D-4A05-BCE7-13ACD20D0E2C}" type="presOf" srcId="{80C4C97F-4AA5-4858-85DE-F2083EFD7C7D}" destId="{D5379A85-C1A3-442A-869E-E843DE3760EE}" srcOrd="0" destOrd="0" presId="urn:microsoft.com/office/officeart/2005/8/layout/hierarchy6"/>
    <dgm:cxn modelId="{3B197BDF-364C-45DD-B6F9-DAC55DF1E21C}" type="presOf" srcId="{E6B55600-61FF-402D-ADF5-EDE79D339E52}" destId="{E23DA7AA-A90B-4CD9-9184-CB20920551B4}" srcOrd="0" destOrd="0" presId="urn:microsoft.com/office/officeart/2005/8/layout/hierarchy6"/>
    <dgm:cxn modelId="{B8DB1F80-EAEB-4A9A-B3A1-6B182DEE51E4}" srcId="{E6CD04F1-CC54-467B-834A-7D796225B4B6}" destId="{80C4C97F-4AA5-4858-85DE-F2083EFD7C7D}" srcOrd="2" destOrd="0" parTransId="{6CD1E705-0FFF-41DD-8468-FDD05BBBC72F}" sibTransId="{2A6E68C1-2FD0-498A-9A0D-A8771C342C9E}"/>
    <dgm:cxn modelId="{FFCDEBBE-89CE-4001-98F0-EF9402C375D5}" type="presOf" srcId="{83B5B07F-31A4-4ACB-9587-929BE8D2DAAE}" destId="{16D243C6-8678-4860-ACF8-37DD10388889}" srcOrd="0" destOrd="0" presId="urn:microsoft.com/office/officeart/2005/8/layout/hierarchy6"/>
    <dgm:cxn modelId="{5B3E8C8A-A20D-49C8-884F-4AFA45869649}" type="presOf" srcId="{C291EC85-B3E7-4428-96E8-B591FC9DD423}" destId="{F94E91C5-5106-4D5E-A81B-B33FF9D4C208}" srcOrd="0" destOrd="0" presId="urn:microsoft.com/office/officeart/2005/8/layout/hierarchy6"/>
    <dgm:cxn modelId="{96F5FCB2-27ED-4D87-BE59-4588EA0E20EC}" srcId="{4BE34FAF-C8B4-44A1-B513-1150CD414538}" destId="{C291EC85-B3E7-4428-96E8-B591FC9DD423}" srcOrd="0" destOrd="0" parTransId="{C9BA90A2-B96D-4D11-9B4D-A620DDC0879A}" sibTransId="{43F9FF44-B949-4167-AFF4-F64D8FA918DB}"/>
    <dgm:cxn modelId="{F658896A-D21D-44AC-A1BD-561E403E15D9}" srcId="{CED36B23-254F-4339-941C-512AB3A57395}" destId="{710B7501-C259-472E-A50A-79BD55728FE2}" srcOrd="0" destOrd="0" parTransId="{8261ACA2-5E5D-48ED-9EC6-BBB5ED1BF848}" sibTransId="{F90AF3A5-7B88-4BAF-9899-F2CAD6A8AF1F}"/>
    <dgm:cxn modelId="{8F977304-1466-44DB-BF79-05CDD885BE11}" type="presOf" srcId="{5CBB3ABC-81DE-400F-B217-D367456B4BB2}" destId="{72FF5A92-F88D-4369-B07C-3AC1846700F3}" srcOrd="0" destOrd="0" presId="urn:microsoft.com/office/officeart/2005/8/layout/hierarchy6"/>
    <dgm:cxn modelId="{410EE2BA-986E-41CF-AE3D-C49139E96D8B}" type="presOf" srcId="{963A9358-982D-4FBA-A8B1-8A952C778BBA}" destId="{4E6B9207-483D-4746-BCA7-35FDEBE4B89D}" srcOrd="0" destOrd="0" presId="urn:microsoft.com/office/officeart/2005/8/layout/hierarchy6"/>
    <dgm:cxn modelId="{EF58E145-31D6-4C38-9CCC-E603F6A528B4}" type="presOf" srcId="{4477C1A8-618F-4612-95EA-C7AE87824E47}" destId="{3971129C-6309-4EB8-B85E-D968FA7C6871}" srcOrd="0" destOrd="0" presId="urn:microsoft.com/office/officeart/2005/8/layout/hierarchy6"/>
    <dgm:cxn modelId="{1C43375F-6EDD-418D-B06D-226EE558A242}" type="presOf" srcId="{8261ACA2-5E5D-48ED-9EC6-BBB5ED1BF848}" destId="{A2D8D80D-FA9E-4940-AED1-3095A1C3B2AC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F8224177-5401-407C-A9E6-F691DB68C103}" type="presOf" srcId="{78BBD529-779C-4E5E-9070-AC181ECF6698}" destId="{DBA9EF87-3F88-451E-9820-A96DF250402B}" srcOrd="0" destOrd="0" presId="urn:microsoft.com/office/officeart/2005/8/layout/hierarchy6"/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04FA975E-DCDD-44F9-BA32-08B5DFD9239A}" type="presOf" srcId="{710B7501-C259-472E-A50A-79BD55728FE2}" destId="{A55ED729-21E3-4D75-BAE9-CA52131A5702}" srcOrd="0" destOrd="0" presId="urn:microsoft.com/office/officeart/2005/8/layout/hierarchy6"/>
    <dgm:cxn modelId="{C2658976-5C30-4247-8AC8-75DE6857D5EF}" type="presOf" srcId="{5595FE14-10F3-471F-B8EC-A9A247B6CA58}" destId="{FC529973-4F38-40EF-A3A1-A3E8D2688C88}" srcOrd="0" destOrd="0" presId="urn:microsoft.com/office/officeart/2005/8/layout/hierarchy6"/>
    <dgm:cxn modelId="{40B6F075-F5F1-48FC-966B-05CEBD158BD7}" type="presOf" srcId="{0402FF4A-3E7C-47C0-B9FB-379043B71A5C}" destId="{D069F2CA-414A-4EF7-BD8A-4DA45D15B3DB}" srcOrd="0" destOrd="0" presId="urn:microsoft.com/office/officeart/2005/8/layout/hierarchy6"/>
    <dgm:cxn modelId="{2B4F9BDE-B5E7-4FBB-902C-464B208003C3}" type="presOf" srcId="{92C42131-53BD-4A6A-84C6-ED6CF38ED89D}" destId="{BCD50531-9EFB-4916-9D3A-890CB92AFF9C}" srcOrd="0" destOrd="0" presId="urn:microsoft.com/office/officeart/2005/8/layout/hierarchy6"/>
    <dgm:cxn modelId="{6015CB18-737B-4C46-A11C-25488A6DBD43}" type="presOf" srcId="{E6CD04F1-CC54-467B-834A-7D796225B4B6}" destId="{0CD863D8-DB72-40CC-B306-E12734F25CA9}" srcOrd="0" destOrd="0" presId="urn:microsoft.com/office/officeart/2005/8/layout/hierarchy6"/>
    <dgm:cxn modelId="{8B65F674-7D6D-4EA6-851D-BBD024E399D5}" type="presParOf" srcId="{5F02F497-D847-4BED-9C95-A40DB38AA1C0}" destId="{962E57B1-1676-48BD-A345-E1266BD6C1F8}" srcOrd="0" destOrd="0" presId="urn:microsoft.com/office/officeart/2005/8/layout/hierarchy6"/>
    <dgm:cxn modelId="{9CD6DFC4-5B65-4D3F-B165-12D8B6559BF3}" type="presParOf" srcId="{962E57B1-1676-48BD-A345-E1266BD6C1F8}" destId="{30AC2640-AB26-4B8B-8B29-C5965B728DE3}" srcOrd="0" destOrd="0" presId="urn:microsoft.com/office/officeart/2005/8/layout/hierarchy6"/>
    <dgm:cxn modelId="{A319C5D7-B3EC-4B76-874D-2279629533B9}" type="presParOf" srcId="{30AC2640-AB26-4B8B-8B29-C5965B728DE3}" destId="{60359792-B8B8-4F7C-92EB-6234AACEA37B}" srcOrd="0" destOrd="0" presId="urn:microsoft.com/office/officeart/2005/8/layout/hierarchy6"/>
    <dgm:cxn modelId="{601BB217-C275-4194-91C7-AEAD76BC5754}" type="presParOf" srcId="{60359792-B8B8-4F7C-92EB-6234AACEA37B}" destId="{66B2C06C-1CD7-44E6-AA54-99A8AFBABAA9}" srcOrd="0" destOrd="0" presId="urn:microsoft.com/office/officeart/2005/8/layout/hierarchy6"/>
    <dgm:cxn modelId="{BEB63049-A3CE-4571-B8CB-3BAA33AE272F}" type="presParOf" srcId="{60359792-B8B8-4F7C-92EB-6234AACEA37B}" destId="{950074A3-4559-44C0-886B-6ED8583033E3}" srcOrd="1" destOrd="0" presId="urn:microsoft.com/office/officeart/2005/8/layout/hierarchy6"/>
    <dgm:cxn modelId="{461C6A19-3D9F-465C-957F-0FBFF9CF1FD8}" type="presParOf" srcId="{950074A3-4559-44C0-886B-6ED8583033E3}" destId="{6334C273-2698-4558-AC0C-BAA0FE6701B3}" srcOrd="0" destOrd="0" presId="urn:microsoft.com/office/officeart/2005/8/layout/hierarchy6"/>
    <dgm:cxn modelId="{9AD2465D-8C8A-41D5-B0CC-52E726DA7973}" type="presParOf" srcId="{950074A3-4559-44C0-886B-6ED8583033E3}" destId="{3C41F32C-4AD3-4007-94BE-55CE9BF18113}" srcOrd="1" destOrd="0" presId="urn:microsoft.com/office/officeart/2005/8/layout/hierarchy6"/>
    <dgm:cxn modelId="{BF247CC0-90DF-490B-B007-F0E862EC9DED}" type="presParOf" srcId="{3C41F32C-4AD3-4007-94BE-55CE9BF18113}" destId="{1BC730B0-C855-4966-8029-C2460840653A}" srcOrd="0" destOrd="0" presId="urn:microsoft.com/office/officeart/2005/8/layout/hierarchy6"/>
    <dgm:cxn modelId="{26FC63F1-D9C3-4ACB-9CEA-65743C2DFED9}" type="presParOf" srcId="{3C41F32C-4AD3-4007-94BE-55CE9BF18113}" destId="{394CCCDC-E65A-4B76-B5EE-17523DA91544}" srcOrd="1" destOrd="0" presId="urn:microsoft.com/office/officeart/2005/8/layout/hierarchy6"/>
    <dgm:cxn modelId="{D66BB11D-B07B-4347-9A32-2EDCBA93ECE7}" type="presParOf" srcId="{394CCCDC-E65A-4B76-B5EE-17523DA91544}" destId="{41FC1C9F-3D98-459E-A56E-E4016FDBC37C}" srcOrd="0" destOrd="0" presId="urn:microsoft.com/office/officeart/2005/8/layout/hierarchy6"/>
    <dgm:cxn modelId="{51D2B331-3A7C-4605-82F6-2D60B2B96449}" type="presParOf" srcId="{394CCCDC-E65A-4B76-B5EE-17523DA91544}" destId="{8CDC9350-5BDD-47C0-9D15-BDD47F2F8CD2}" srcOrd="1" destOrd="0" presId="urn:microsoft.com/office/officeart/2005/8/layout/hierarchy6"/>
    <dgm:cxn modelId="{328AB03E-D333-4035-AF40-8794528B2784}" type="presParOf" srcId="{8CDC9350-5BDD-47C0-9D15-BDD47F2F8CD2}" destId="{F976C38B-B696-4C8A-837C-F54997663F0D}" srcOrd="0" destOrd="0" presId="urn:microsoft.com/office/officeart/2005/8/layout/hierarchy6"/>
    <dgm:cxn modelId="{58FF342A-81A2-401F-ADF9-91F1CF6D504C}" type="presParOf" srcId="{8CDC9350-5BDD-47C0-9D15-BDD47F2F8CD2}" destId="{92E3D27C-6A8F-4E6F-82FD-924950F6BB39}" srcOrd="1" destOrd="0" presId="urn:microsoft.com/office/officeart/2005/8/layout/hierarchy6"/>
    <dgm:cxn modelId="{5173853F-6BD4-4B8B-8EBA-68D54318697F}" type="presParOf" srcId="{394CCCDC-E65A-4B76-B5EE-17523DA91544}" destId="{6B25056B-B82E-486A-A085-CC37AC6ECE4F}" srcOrd="2" destOrd="0" presId="urn:microsoft.com/office/officeart/2005/8/layout/hierarchy6"/>
    <dgm:cxn modelId="{2512520A-F07F-444C-9A9B-111B734C8BB7}" type="presParOf" srcId="{394CCCDC-E65A-4B76-B5EE-17523DA91544}" destId="{475BF335-5FA5-4A33-9419-6975807838BA}" srcOrd="3" destOrd="0" presId="urn:microsoft.com/office/officeart/2005/8/layout/hierarchy6"/>
    <dgm:cxn modelId="{1385992B-5E1F-4DEE-AF24-1E70438111AE}" type="presParOf" srcId="{475BF335-5FA5-4A33-9419-6975807838BA}" destId="{6F13B8FF-8DB7-402A-8ADD-67171A35632B}" srcOrd="0" destOrd="0" presId="urn:microsoft.com/office/officeart/2005/8/layout/hierarchy6"/>
    <dgm:cxn modelId="{03FB3D24-0D99-487A-B6AF-D5B6F44AA2C5}" type="presParOf" srcId="{475BF335-5FA5-4A33-9419-6975807838BA}" destId="{01699E18-7A51-48BB-9FFB-CD661E36B21B}" srcOrd="1" destOrd="0" presId="urn:microsoft.com/office/officeart/2005/8/layout/hierarchy6"/>
    <dgm:cxn modelId="{67A59974-1DAD-4D58-B76E-DD63C3090DCA}" type="presParOf" srcId="{01699E18-7A51-48BB-9FFB-CD661E36B21B}" destId="{0AA163EC-F502-4FF2-97E7-A7EF23B402F5}" srcOrd="0" destOrd="0" presId="urn:microsoft.com/office/officeart/2005/8/layout/hierarchy6"/>
    <dgm:cxn modelId="{3324CA73-B567-4287-9285-80B23BC865C2}" type="presParOf" srcId="{01699E18-7A51-48BB-9FFB-CD661E36B21B}" destId="{51CF7EB0-FAF8-4A9B-86BB-B510F6F42C91}" srcOrd="1" destOrd="0" presId="urn:microsoft.com/office/officeart/2005/8/layout/hierarchy6"/>
    <dgm:cxn modelId="{49B9816B-584E-4A06-A71F-780143F185AB}" type="presParOf" srcId="{51CF7EB0-FAF8-4A9B-86BB-B510F6F42C91}" destId="{0CD863D8-DB72-40CC-B306-E12734F25CA9}" srcOrd="0" destOrd="0" presId="urn:microsoft.com/office/officeart/2005/8/layout/hierarchy6"/>
    <dgm:cxn modelId="{C946BE13-F8D5-400B-8A44-BCF85D8EE371}" type="presParOf" srcId="{51CF7EB0-FAF8-4A9B-86BB-B510F6F42C91}" destId="{50EBBBCC-5C7D-4137-9AE4-33A4847E7342}" srcOrd="1" destOrd="0" presId="urn:microsoft.com/office/officeart/2005/8/layout/hierarchy6"/>
    <dgm:cxn modelId="{C6824AFE-C82A-4EF3-B332-29668A49AD29}" type="presParOf" srcId="{50EBBBCC-5C7D-4137-9AE4-33A4847E7342}" destId="{E23DA7AA-A90B-4CD9-9184-CB20920551B4}" srcOrd="0" destOrd="0" presId="urn:microsoft.com/office/officeart/2005/8/layout/hierarchy6"/>
    <dgm:cxn modelId="{A0B0C1C0-12A6-443D-8685-24141A8D7896}" type="presParOf" srcId="{50EBBBCC-5C7D-4137-9AE4-33A4847E7342}" destId="{3E600CE6-2F88-445A-AB5F-167E9FEF1C9D}" srcOrd="1" destOrd="0" presId="urn:microsoft.com/office/officeart/2005/8/layout/hierarchy6"/>
    <dgm:cxn modelId="{1A613319-5A00-4383-B5CA-DD26E80EB0E9}" type="presParOf" srcId="{3E600CE6-2F88-445A-AB5F-167E9FEF1C9D}" destId="{228A5E67-0618-44A9-9486-F8ED187059E7}" srcOrd="0" destOrd="0" presId="urn:microsoft.com/office/officeart/2005/8/layout/hierarchy6"/>
    <dgm:cxn modelId="{798F5829-3592-4174-8FCD-39D03A27B568}" type="presParOf" srcId="{3E600CE6-2F88-445A-AB5F-167E9FEF1C9D}" destId="{369BD173-E43D-4E15-9D37-E9D8FF1FA095}" srcOrd="1" destOrd="0" presId="urn:microsoft.com/office/officeart/2005/8/layout/hierarchy6"/>
    <dgm:cxn modelId="{A4601A67-D06A-41D4-BA1C-ED4E7F155D8C}" type="presParOf" srcId="{50EBBBCC-5C7D-4137-9AE4-33A4847E7342}" destId="{318359F6-BA36-4983-B107-7AF9F98EC8D4}" srcOrd="2" destOrd="0" presId="urn:microsoft.com/office/officeart/2005/8/layout/hierarchy6"/>
    <dgm:cxn modelId="{AC0DE311-5FF0-44F8-B7AE-EA89D3D3D81D}" type="presParOf" srcId="{50EBBBCC-5C7D-4137-9AE4-33A4847E7342}" destId="{CFC4EC74-16C9-4851-8403-4EA8D82017ED}" srcOrd="3" destOrd="0" presId="urn:microsoft.com/office/officeart/2005/8/layout/hierarchy6"/>
    <dgm:cxn modelId="{A976FD02-C3BF-4259-8439-4FBC587C7DB1}" type="presParOf" srcId="{CFC4EC74-16C9-4851-8403-4EA8D82017ED}" destId="{EB0F24BE-49C1-48DF-B056-70E30D98A451}" srcOrd="0" destOrd="0" presId="urn:microsoft.com/office/officeart/2005/8/layout/hierarchy6"/>
    <dgm:cxn modelId="{51E41F6B-EB47-4451-914F-CEBC36CDA12B}" type="presParOf" srcId="{CFC4EC74-16C9-4851-8403-4EA8D82017ED}" destId="{7FBB8944-7E6F-43E2-924C-665268CE2B57}" srcOrd="1" destOrd="0" presId="urn:microsoft.com/office/officeart/2005/8/layout/hierarchy6"/>
    <dgm:cxn modelId="{10E40EAF-B508-4252-9140-A7A3E5562B1B}" type="presParOf" srcId="{7FBB8944-7E6F-43E2-924C-665268CE2B57}" destId="{A7C65AFC-97EC-40C3-9F4A-13CCCC0E6BA9}" srcOrd="0" destOrd="0" presId="urn:microsoft.com/office/officeart/2005/8/layout/hierarchy6"/>
    <dgm:cxn modelId="{5147A8C0-A6CD-4852-A1D8-2185D3086963}" type="presParOf" srcId="{7FBB8944-7E6F-43E2-924C-665268CE2B57}" destId="{D7DDA15A-C986-48BA-848A-DDC9A334B8C3}" srcOrd="1" destOrd="0" presId="urn:microsoft.com/office/officeart/2005/8/layout/hierarchy6"/>
    <dgm:cxn modelId="{D1CA0CF0-2573-43EF-9C3E-B4F5BF17186E}" type="presParOf" srcId="{D7DDA15A-C986-48BA-848A-DDC9A334B8C3}" destId="{72FF5A92-F88D-4369-B07C-3AC1846700F3}" srcOrd="0" destOrd="0" presId="urn:microsoft.com/office/officeart/2005/8/layout/hierarchy6"/>
    <dgm:cxn modelId="{A55A2A11-BDE4-4AE5-A27E-29C62578F5E5}" type="presParOf" srcId="{D7DDA15A-C986-48BA-848A-DDC9A334B8C3}" destId="{9200DC54-5773-4F0F-874B-AD4870565312}" srcOrd="1" destOrd="0" presId="urn:microsoft.com/office/officeart/2005/8/layout/hierarchy6"/>
    <dgm:cxn modelId="{99F90B47-772D-47AE-9409-C9A86056BD4D}" type="presParOf" srcId="{7FBB8944-7E6F-43E2-924C-665268CE2B57}" destId="{34519F6A-B382-4633-94C4-441BBE739706}" srcOrd="2" destOrd="0" presId="urn:microsoft.com/office/officeart/2005/8/layout/hierarchy6"/>
    <dgm:cxn modelId="{3C4BA6B6-A7BF-4A79-843D-047025871491}" type="presParOf" srcId="{7FBB8944-7E6F-43E2-924C-665268CE2B57}" destId="{B05B6362-B96D-4843-8A14-2DE85ADBE0AD}" srcOrd="3" destOrd="0" presId="urn:microsoft.com/office/officeart/2005/8/layout/hierarchy6"/>
    <dgm:cxn modelId="{11316351-A04F-43B7-B8D5-AF4A7E116049}" type="presParOf" srcId="{B05B6362-B96D-4843-8A14-2DE85ADBE0AD}" destId="{C1B52FB2-A960-4B8F-8A27-FEC74D7BDEB4}" srcOrd="0" destOrd="0" presId="urn:microsoft.com/office/officeart/2005/8/layout/hierarchy6"/>
    <dgm:cxn modelId="{60A7BAEB-E471-49A3-8AAA-FA31F41C1F93}" type="presParOf" srcId="{B05B6362-B96D-4843-8A14-2DE85ADBE0AD}" destId="{520124F6-1588-46F4-9257-348B3352E16B}" srcOrd="1" destOrd="0" presId="urn:microsoft.com/office/officeart/2005/8/layout/hierarchy6"/>
    <dgm:cxn modelId="{3DA198E2-2E75-4290-8277-E770763E2995}" type="presParOf" srcId="{520124F6-1588-46F4-9257-348B3352E16B}" destId="{0B274BAE-ACE6-41D4-8C4A-73FF34D1E870}" srcOrd="0" destOrd="0" presId="urn:microsoft.com/office/officeart/2005/8/layout/hierarchy6"/>
    <dgm:cxn modelId="{AAF137AA-82D7-4D53-89A2-7F29625DDD0B}" type="presParOf" srcId="{520124F6-1588-46F4-9257-348B3352E16B}" destId="{3F5D981B-6F33-4E6F-BCE8-0135135ED38C}" srcOrd="1" destOrd="0" presId="urn:microsoft.com/office/officeart/2005/8/layout/hierarchy6"/>
    <dgm:cxn modelId="{D7A7B988-6EBD-402C-99FD-D1A3AAE64C8D}" type="presParOf" srcId="{3F5D981B-6F33-4E6F-BCE8-0135135ED38C}" destId="{F94E91C5-5106-4D5E-A81B-B33FF9D4C208}" srcOrd="0" destOrd="0" presId="urn:microsoft.com/office/officeart/2005/8/layout/hierarchy6"/>
    <dgm:cxn modelId="{E30BA8FC-7F1C-4A71-BA15-A5A16441430F}" type="presParOf" srcId="{3F5D981B-6F33-4E6F-BCE8-0135135ED38C}" destId="{1951F534-90F6-4CD7-9B10-EDF9B579CA95}" srcOrd="1" destOrd="0" presId="urn:microsoft.com/office/officeart/2005/8/layout/hierarchy6"/>
    <dgm:cxn modelId="{04B6E4D7-71E0-4FF1-AD5B-1E068669EFDF}" type="presParOf" srcId="{520124F6-1588-46F4-9257-348B3352E16B}" destId="{4E6B9207-483D-4746-BCA7-35FDEBE4B89D}" srcOrd="2" destOrd="0" presId="urn:microsoft.com/office/officeart/2005/8/layout/hierarchy6"/>
    <dgm:cxn modelId="{7C1CBC70-E7AB-4E8C-AFB0-A4DEF92E82C5}" type="presParOf" srcId="{520124F6-1588-46F4-9257-348B3352E16B}" destId="{B5193225-A7AA-4E43-868D-ADCF09BF5154}" srcOrd="3" destOrd="0" presId="urn:microsoft.com/office/officeart/2005/8/layout/hierarchy6"/>
    <dgm:cxn modelId="{0EF1FFD8-6976-41E4-A779-ABBB57E2DD45}" type="presParOf" srcId="{B5193225-A7AA-4E43-868D-ADCF09BF5154}" destId="{058A9DD5-09E8-45E4-8E97-FC8110C8E203}" srcOrd="0" destOrd="0" presId="urn:microsoft.com/office/officeart/2005/8/layout/hierarchy6"/>
    <dgm:cxn modelId="{1E46296C-2E20-4414-836B-71F80019D4E3}" type="presParOf" srcId="{B5193225-A7AA-4E43-868D-ADCF09BF5154}" destId="{E7D8F5D2-2F19-43E5-8463-92F83AAD8CFC}" srcOrd="1" destOrd="0" presId="urn:microsoft.com/office/officeart/2005/8/layout/hierarchy6"/>
    <dgm:cxn modelId="{D4FB91C5-3533-4439-AC18-2614DFC204CB}" type="presParOf" srcId="{50EBBBCC-5C7D-4137-9AE4-33A4847E7342}" destId="{4B5DDE04-AEA2-4187-8CEE-684D494A3318}" srcOrd="4" destOrd="0" presId="urn:microsoft.com/office/officeart/2005/8/layout/hierarchy6"/>
    <dgm:cxn modelId="{E85BC27C-0F33-45B1-B978-66F68BBD3DBC}" type="presParOf" srcId="{50EBBBCC-5C7D-4137-9AE4-33A4847E7342}" destId="{6C3754D1-17E1-42F9-99D0-2D523449EA62}" srcOrd="5" destOrd="0" presId="urn:microsoft.com/office/officeart/2005/8/layout/hierarchy6"/>
    <dgm:cxn modelId="{5771F25D-5CF9-49FE-A4A9-349492C274DA}" type="presParOf" srcId="{6C3754D1-17E1-42F9-99D0-2D523449EA62}" destId="{D5379A85-C1A3-442A-869E-E843DE3760EE}" srcOrd="0" destOrd="0" presId="urn:microsoft.com/office/officeart/2005/8/layout/hierarchy6"/>
    <dgm:cxn modelId="{E19FD595-F320-4A2A-8282-FA405658E3BD}" type="presParOf" srcId="{6C3754D1-17E1-42F9-99D0-2D523449EA62}" destId="{1B6EF979-30ED-4A62-A5B8-CFFA77028CF3}" srcOrd="1" destOrd="0" presId="urn:microsoft.com/office/officeart/2005/8/layout/hierarchy6"/>
    <dgm:cxn modelId="{846B7CEB-ADC0-4D06-BDA6-EB772C43274E}" type="presParOf" srcId="{01699E18-7A51-48BB-9FFB-CD661E36B21B}" destId="{6D765F7D-6301-4333-AEE7-AE2A963F0247}" srcOrd="2" destOrd="0" presId="urn:microsoft.com/office/officeart/2005/8/layout/hierarchy6"/>
    <dgm:cxn modelId="{8B187188-88D0-49DE-9983-B948912871CD}" type="presParOf" srcId="{01699E18-7A51-48BB-9FFB-CD661E36B21B}" destId="{5BF5BDD3-BE34-4300-85AA-05D6A833E920}" srcOrd="3" destOrd="0" presId="urn:microsoft.com/office/officeart/2005/8/layout/hierarchy6"/>
    <dgm:cxn modelId="{5CD84A3C-2840-473E-979D-E0509764CADD}" type="presParOf" srcId="{5BF5BDD3-BE34-4300-85AA-05D6A833E920}" destId="{60EC3791-69AA-4444-98C9-3B014B892562}" srcOrd="0" destOrd="0" presId="urn:microsoft.com/office/officeart/2005/8/layout/hierarchy6"/>
    <dgm:cxn modelId="{E0D7EFE2-D9B5-44D4-9C6A-7B373326802F}" type="presParOf" srcId="{5BF5BDD3-BE34-4300-85AA-05D6A833E920}" destId="{A6BB36F7-D98A-44A3-AEED-74272B0A2878}" srcOrd="1" destOrd="0" presId="urn:microsoft.com/office/officeart/2005/8/layout/hierarchy6"/>
    <dgm:cxn modelId="{922C3324-D16B-4B8D-B226-AABD446AEC4B}" type="presParOf" srcId="{A6BB36F7-D98A-44A3-AEED-74272B0A2878}" destId="{A2D8D80D-FA9E-4940-AED1-3095A1C3B2AC}" srcOrd="0" destOrd="0" presId="urn:microsoft.com/office/officeart/2005/8/layout/hierarchy6"/>
    <dgm:cxn modelId="{7C39483B-EB93-446E-B3B1-A0B8B17E0269}" type="presParOf" srcId="{A6BB36F7-D98A-44A3-AEED-74272B0A2878}" destId="{3DEBEDF9-A7A5-48E0-9A74-F9C4646B5FEF}" srcOrd="1" destOrd="0" presId="urn:microsoft.com/office/officeart/2005/8/layout/hierarchy6"/>
    <dgm:cxn modelId="{6C0091EA-86C8-4E3F-99CC-E33E5E6BF1F6}" type="presParOf" srcId="{3DEBEDF9-A7A5-48E0-9A74-F9C4646B5FEF}" destId="{A55ED729-21E3-4D75-BAE9-CA52131A5702}" srcOrd="0" destOrd="0" presId="urn:microsoft.com/office/officeart/2005/8/layout/hierarchy6"/>
    <dgm:cxn modelId="{385142BC-E3BE-447E-B89B-09939BB77426}" type="presParOf" srcId="{3DEBEDF9-A7A5-48E0-9A74-F9C4646B5FEF}" destId="{3E709352-ED10-46C7-8878-4E7C3F3E752B}" srcOrd="1" destOrd="0" presId="urn:microsoft.com/office/officeart/2005/8/layout/hierarchy6"/>
    <dgm:cxn modelId="{911F95CA-0958-480F-B053-8E8FCE10AB7C}" type="presParOf" srcId="{A6BB36F7-D98A-44A3-AEED-74272B0A2878}" destId="{A1F8CA78-00CD-4C51-A78D-47CB89188C1E}" srcOrd="2" destOrd="0" presId="urn:microsoft.com/office/officeart/2005/8/layout/hierarchy6"/>
    <dgm:cxn modelId="{022065C1-6D93-46DF-BE9D-A7244022A935}" type="presParOf" srcId="{A6BB36F7-D98A-44A3-AEED-74272B0A2878}" destId="{97A18206-9ED4-4BF0-8D38-A3F6E463BAAD}" srcOrd="3" destOrd="0" presId="urn:microsoft.com/office/officeart/2005/8/layout/hierarchy6"/>
    <dgm:cxn modelId="{E5688AD8-166E-459B-A658-FCEF89421A41}" type="presParOf" srcId="{97A18206-9ED4-4BF0-8D38-A3F6E463BAAD}" destId="{BCD50531-9EFB-4916-9D3A-890CB92AFF9C}" srcOrd="0" destOrd="0" presId="urn:microsoft.com/office/officeart/2005/8/layout/hierarchy6"/>
    <dgm:cxn modelId="{219066F6-9983-4C13-AF93-7062FD547E86}" type="presParOf" srcId="{97A18206-9ED4-4BF0-8D38-A3F6E463BAAD}" destId="{94335F85-545D-4A9F-8FE9-A9616ADED17C}" srcOrd="1" destOrd="0" presId="urn:microsoft.com/office/officeart/2005/8/layout/hierarchy6"/>
    <dgm:cxn modelId="{CFF60048-590E-486B-9B9C-37D67CB54B76}" type="presParOf" srcId="{94335F85-545D-4A9F-8FE9-A9616ADED17C}" destId="{AF92ED87-6B7E-484A-9647-DE3FCD1A3474}" srcOrd="0" destOrd="0" presId="urn:microsoft.com/office/officeart/2005/8/layout/hierarchy6"/>
    <dgm:cxn modelId="{40535290-F8C1-4F0B-AD49-CC7D9AC5C9DF}" type="presParOf" srcId="{94335F85-545D-4A9F-8FE9-A9616ADED17C}" destId="{A33EF2F9-9F61-431D-A291-33B01FDCCE51}" srcOrd="1" destOrd="0" presId="urn:microsoft.com/office/officeart/2005/8/layout/hierarchy6"/>
    <dgm:cxn modelId="{F9BC603D-7F8A-4518-B9B2-254BE2065EB9}" type="presParOf" srcId="{A33EF2F9-9F61-431D-A291-33B01FDCCE51}" destId="{CC8F8DC7-3FD3-431B-A262-6622BA89AEC4}" srcOrd="0" destOrd="0" presId="urn:microsoft.com/office/officeart/2005/8/layout/hierarchy6"/>
    <dgm:cxn modelId="{705A2A6D-7F10-415E-80D9-FF2E231B3AEF}" type="presParOf" srcId="{A33EF2F9-9F61-431D-A291-33B01FDCCE51}" destId="{A995C279-4F80-4BAB-8230-2A71752A0A8C}" srcOrd="1" destOrd="0" presId="urn:microsoft.com/office/officeart/2005/8/layout/hierarchy6"/>
    <dgm:cxn modelId="{6F42A842-6FDE-47D5-9FAB-3A056786FF66}" type="presParOf" srcId="{94335F85-545D-4A9F-8FE9-A9616ADED17C}" destId="{DBA9EF87-3F88-451E-9820-A96DF250402B}" srcOrd="2" destOrd="0" presId="urn:microsoft.com/office/officeart/2005/8/layout/hierarchy6"/>
    <dgm:cxn modelId="{E3CCE3AD-D9DF-468F-A4DF-A25F2D0DCBE5}" type="presParOf" srcId="{94335F85-545D-4A9F-8FE9-A9616ADED17C}" destId="{39B977FF-A5B3-454F-BE29-3AC41CD8AE25}" srcOrd="3" destOrd="0" presId="urn:microsoft.com/office/officeart/2005/8/layout/hierarchy6"/>
    <dgm:cxn modelId="{F4B21867-2759-4715-B45E-883D2C43896D}" type="presParOf" srcId="{39B977FF-A5B3-454F-BE29-3AC41CD8AE25}" destId="{1E0F4C6D-89C6-405C-9453-1CD3A36C6A9A}" srcOrd="0" destOrd="0" presId="urn:microsoft.com/office/officeart/2005/8/layout/hierarchy6"/>
    <dgm:cxn modelId="{C3BC4080-4B19-4B61-82DE-B0AA0FF9C66C}" type="presParOf" srcId="{39B977FF-A5B3-454F-BE29-3AC41CD8AE25}" destId="{D0B5D063-497C-4CEF-ABC1-C321F4D3611B}" srcOrd="1" destOrd="0" presId="urn:microsoft.com/office/officeart/2005/8/layout/hierarchy6"/>
    <dgm:cxn modelId="{EC6779CF-2FC8-4143-885A-1E3B7A42C93B}" type="presParOf" srcId="{D0B5D063-497C-4CEF-ABC1-C321F4D3611B}" destId="{656111D5-C8DE-4866-A55C-733A1E546A0E}" srcOrd="0" destOrd="0" presId="urn:microsoft.com/office/officeart/2005/8/layout/hierarchy6"/>
    <dgm:cxn modelId="{87439D97-3D35-41C4-A7BA-65DAF96B75CF}" type="presParOf" srcId="{D0B5D063-497C-4CEF-ABC1-C321F4D3611B}" destId="{27A18721-02CC-470E-B453-6B12BCCD40C5}" srcOrd="1" destOrd="0" presId="urn:microsoft.com/office/officeart/2005/8/layout/hierarchy6"/>
    <dgm:cxn modelId="{28720CB6-FAF4-475C-8FF4-7EA14CB30B4A}" type="presParOf" srcId="{27A18721-02CC-470E-B453-6B12BCCD40C5}" destId="{3971129C-6309-4EB8-B85E-D968FA7C6871}" srcOrd="0" destOrd="0" presId="urn:microsoft.com/office/officeart/2005/8/layout/hierarchy6"/>
    <dgm:cxn modelId="{B69985CC-F80F-4B3F-B4A6-53718AE5C9AE}" type="presParOf" srcId="{27A18721-02CC-470E-B453-6B12BCCD40C5}" destId="{EA91DDAE-BDF0-4F75-A21B-AEB2DC8A3656}" srcOrd="1" destOrd="0" presId="urn:microsoft.com/office/officeart/2005/8/layout/hierarchy6"/>
    <dgm:cxn modelId="{A361DBE8-0DFC-4B5F-B0DF-F83947D7A2C2}" type="presParOf" srcId="{D0B5D063-497C-4CEF-ABC1-C321F4D3611B}" destId="{16D243C6-8678-4860-ACF8-37DD10388889}" srcOrd="2" destOrd="0" presId="urn:microsoft.com/office/officeart/2005/8/layout/hierarchy6"/>
    <dgm:cxn modelId="{49ECF4F8-DCE1-4B16-B1AA-8EFB9A57BF8D}" type="presParOf" srcId="{D0B5D063-497C-4CEF-ABC1-C321F4D3611B}" destId="{263EEF94-1F49-4F66-8930-94C837EB6EC8}" srcOrd="3" destOrd="0" presId="urn:microsoft.com/office/officeart/2005/8/layout/hierarchy6"/>
    <dgm:cxn modelId="{4EB1E819-1D00-41E3-9231-9B9FBF794518}" type="presParOf" srcId="{263EEF94-1F49-4F66-8930-94C837EB6EC8}" destId="{D069F2CA-414A-4EF7-BD8A-4DA45D15B3DB}" srcOrd="0" destOrd="0" presId="urn:microsoft.com/office/officeart/2005/8/layout/hierarchy6"/>
    <dgm:cxn modelId="{A3030CA3-9EEC-440A-9F19-D6A1144EF53E}" type="presParOf" srcId="{263EEF94-1F49-4F66-8930-94C837EB6EC8}" destId="{0064C86E-577E-4976-B632-67A88EB2505F}" srcOrd="1" destOrd="0" presId="urn:microsoft.com/office/officeart/2005/8/layout/hierarchy6"/>
    <dgm:cxn modelId="{19BE5454-3DC4-49CE-89D1-764D7C3477CF}" type="presParOf" srcId="{A6BB36F7-D98A-44A3-AEED-74272B0A2878}" destId="{349C2AFF-6A88-4E24-B131-CA566A9D4628}" srcOrd="4" destOrd="0" presId="urn:microsoft.com/office/officeart/2005/8/layout/hierarchy6"/>
    <dgm:cxn modelId="{1A448166-482B-4335-A851-4BB8C556E2F8}" type="presParOf" srcId="{A6BB36F7-D98A-44A3-AEED-74272B0A2878}" destId="{5AEE7698-18BE-4EB9-833F-4009336137BB}" srcOrd="5" destOrd="0" presId="urn:microsoft.com/office/officeart/2005/8/layout/hierarchy6"/>
    <dgm:cxn modelId="{333A7482-4EE7-41DC-8F8C-764A7894726F}" type="presParOf" srcId="{5AEE7698-18BE-4EB9-833F-4009336137BB}" destId="{FC529973-4F38-40EF-A3A1-A3E8D2688C88}" srcOrd="0" destOrd="0" presId="urn:microsoft.com/office/officeart/2005/8/layout/hierarchy6"/>
    <dgm:cxn modelId="{5810AFD9-1EF9-4469-9A79-CD166299C8F7}" type="presParOf" srcId="{5AEE7698-18BE-4EB9-833F-4009336137BB}" destId="{E9888D52-04C0-484C-A7D2-16C2DEB467BE}" srcOrd="1" destOrd="0" presId="urn:microsoft.com/office/officeart/2005/8/layout/hierarchy6"/>
    <dgm:cxn modelId="{8C8F37C1-A396-498F-9C94-E543FD701484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E6CD04F1-CC54-467B-834A-7D796225B4B6}">
      <dgm:prSet phldrT="[Testo]" custT="1"/>
      <dgm:spPr>
        <a:solidFill>
          <a:srgbClr val="FF0000"/>
        </a:solidFill>
      </dgm:spPr>
      <dgm:t>
        <a:bodyPr/>
        <a:lstStyle/>
        <a:p>
          <a:r>
            <a:rPr lang="it-IT" sz="2800" b="1" dirty="0" smtClean="0"/>
            <a:t>$</a:t>
          </a:r>
          <a:endParaRPr lang="it-IT" sz="2800" b="1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it-IT" dirty="0" smtClean="0"/>
            <a:t>“</a:t>
          </a:r>
          <a:r>
            <a:rPr lang="it-IT" dirty="0" err="1" smtClean="0"/>
            <a:t>ipsum</a:t>
          </a:r>
          <a:r>
            <a:rPr lang="it-IT" dirty="0" smtClean="0"/>
            <a:t>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4BE34FAF-C8B4-44A1-B513-1150CD414538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smtClean="0"/>
            <a:t>attributi</a:t>
          </a:r>
          <a:endParaRPr lang="it-IT" dirty="0"/>
        </a:p>
      </dgm:t>
    </dgm:pt>
    <dgm:pt modelId="{F62CA7A8-A0FF-4917-B532-8017FFD754D2}" type="parTrans" cxnId="{F474E3DB-1829-4EB6-9DFE-5702C2B5F94E}">
      <dgm:prSet/>
      <dgm:spPr/>
      <dgm:t>
        <a:bodyPr/>
        <a:lstStyle/>
        <a:p>
          <a:endParaRPr lang="it-IT"/>
        </a:p>
      </dgm:t>
    </dgm:pt>
    <dgm:pt modelId="{D4991040-B9EE-4E31-852A-1EDF721879E8}" type="sibTrans" cxnId="{F474E3DB-1829-4EB6-9DFE-5702C2B5F94E}">
      <dgm:prSet/>
      <dgm:spPr/>
      <dgm:t>
        <a:bodyPr/>
        <a:lstStyle/>
        <a:p>
          <a:endParaRPr lang="it-IT"/>
        </a:p>
      </dgm:t>
    </dgm:pt>
    <dgm:pt modelId="{C291EC85-B3E7-4428-96E8-B591FC9DD423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id=</a:t>
          </a:r>
          <a:r>
            <a:rPr lang="it-IT" dirty="0" smtClean="0"/>
            <a:t>"span1"</a:t>
          </a:r>
          <a:endParaRPr lang="it-IT" dirty="0"/>
        </a:p>
      </dgm:t>
    </dgm:pt>
    <dgm:pt modelId="{C9BA90A2-B96D-4D11-9B4D-A620DDC0879A}" type="parTrans" cxnId="{96F5FCB2-27ED-4D87-BE59-4588EA0E20EC}">
      <dgm:prSet/>
      <dgm:spPr/>
      <dgm:t>
        <a:bodyPr/>
        <a:lstStyle/>
        <a:p>
          <a:endParaRPr lang="it-IT"/>
        </a:p>
      </dgm:t>
    </dgm:pt>
    <dgm:pt modelId="{43F9FF44-B949-4167-AFF4-F64D8FA918DB}" type="sibTrans" cxnId="{96F5FCB2-27ED-4D87-BE59-4588EA0E20EC}">
      <dgm:prSet/>
      <dgm:spPr/>
      <dgm:t>
        <a:bodyPr/>
        <a:lstStyle/>
        <a:p>
          <a:endParaRPr lang="it-IT"/>
        </a:p>
      </dgm:t>
    </dgm:pt>
    <dgm:pt modelId="{17607191-E29A-4864-B315-286042E10E6C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class=</a:t>
          </a:r>
          <a:r>
            <a:rPr lang="it-IT" dirty="0" smtClean="0"/>
            <a:t>"blu"</a:t>
          </a:r>
          <a:endParaRPr lang="it-IT" dirty="0"/>
        </a:p>
      </dgm:t>
    </dgm:pt>
    <dgm:pt modelId="{963A9358-982D-4FBA-A8B1-8A952C778BBA}" type="parTrans" cxnId="{5B175544-2DE3-4356-A00D-F403E2B520F0}">
      <dgm:prSet/>
      <dgm:spPr/>
      <dgm:t>
        <a:bodyPr/>
        <a:lstStyle/>
        <a:p>
          <a:endParaRPr lang="it-IT"/>
        </a:p>
      </dgm:t>
    </dgm:pt>
    <dgm:pt modelId="{AB4AF33B-E237-41E8-9593-D1A5F7BC4CA6}" type="sibTrans" cxnId="{5B175544-2DE3-4356-A00D-F403E2B520F0}">
      <dgm:prSet/>
      <dgm:spPr/>
      <dgm:t>
        <a:bodyPr/>
        <a:lstStyle/>
        <a:p>
          <a:endParaRPr lang="it-IT"/>
        </a:p>
      </dgm:t>
    </dgm:pt>
    <dgm:pt modelId="{AC288C74-5FB8-41D3-995F-B8FC94B74AC9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459483B1-FE16-4471-9FCD-9C5C3D4F03E1}" type="parTrans" cxnId="{4A82D7DE-A019-4490-9DE5-50E32E7E762A}">
      <dgm:prSet/>
      <dgm:spPr/>
      <dgm:t>
        <a:bodyPr/>
        <a:lstStyle/>
        <a:p>
          <a:endParaRPr lang="it-IT"/>
        </a:p>
      </dgm:t>
    </dgm:pt>
    <dgm:pt modelId="{6879B4E5-1A04-42D5-AB55-6D457730BD4A}" type="sibTrans" cxnId="{4A82D7DE-A019-4490-9DE5-50E32E7E762A}">
      <dgm:prSet/>
      <dgm:spPr/>
    </dgm:pt>
    <dgm:pt modelId="{09FABB97-1339-4DF6-A090-092403C6C79D}">
      <dgm:prSet phldrT="[Testo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CCB29D2C-009D-4C0E-A54E-9D15B6518930}" type="parTrans" cxnId="{673EC5DF-F917-47C7-A7A9-72B9E2DDA9ED}">
      <dgm:prSet/>
      <dgm:spPr/>
      <dgm:t>
        <a:bodyPr/>
        <a:lstStyle/>
        <a:p>
          <a:endParaRPr lang="it-IT"/>
        </a:p>
      </dgm:t>
    </dgm:pt>
    <dgm:pt modelId="{A879C487-218F-4186-BBF9-425C48478F9E}" type="sibTrans" cxnId="{673EC5DF-F917-47C7-A7A9-72B9E2DDA9ED}">
      <dgm:prSet/>
      <dgm:spPr/>
      <dgm:t>
        <a:bodyPr/>
        <a:lstStyle/>
        <a:p>
          <a:endParaRPr lang="it-IT"/>
        </a:p>
      </dgm:t>
    </dgm:pt>
    <dgm:pt modelId="{E64513DF-46A7-4FA1-8BF3-C79841F5156B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smtClean="0"/>
            <a:t>attributi</a:t>
          </a:r>
          <a:endParaRPr lang="it-IT" dirty="0"/>
        </a:p>
      </dgm:t>
    </dgm:pt>
    <dgm:pt modelId="{6FC9726C-3DB0-4A5C-8ED2-72BBEC4425B2}" type="parTrans" cxnId="{AC82FAB9-BE70-4D07-B41E-B9CC7A83A105}">
      <dgm:prSet/>
      <dgm:spPr/>
      <dgm:t>
        <a:bodyPr/>
        <a:lstStyle/>
        <a:p>
          <a:endParaRPr lang="it-IT"/>
        </a:p>
      </dgm:t>
    </dgm:pt>
    <dgm:pt modelId="{C6AB70DB-FE4B-4AD5-8193-B179192642CA}" type="sibTrans" cxnId="{AC82FAB9-BE70-4D07-B41E-B9CC7A83A105}">
      <dgm:prSet/>
      <dgm:spPr/>
      <dgm:t>
        <a:bodyPr/>
        <a:lstStyle/>
        <a:p>
          <a:endParaRPr lang="it-IT"/>
        </a:p>
      </dgm:t>
    </dgm:pt>
    <dgm:pt modelId="{AFC1525C-C478-4117-BB46-95CEE2DF530E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id=</a:t>
          </a:r>
          <a:r>
            <a:rPr lang="it-IT" dirty="0" smtClean="0"/>
            <a:t>"span2"</a:t>
          </a:r>
          <a:endParaRPr lang="it-IT" dirty="0"/>
        </a:p>
      </dgm:t>
    </dgm:pt>
    <dgm:pt modelId="{7EFEC759-60F5-4524-8838-6CCA4E263FE4}" type="parTrans" cxnId="{67E74762-8961-4A2A-A055-2ED8CA509EB1}">
      <dgm:prSet/>
      <dgm:spPr/>
      <dgm:t>
        <a:bodyPr/>
        <a:lstStyle/>
        <a:p>
          <a:endParaRPr lang="it-IT"/>
        </a:p>
      </dgm:t>
    </dgm:pt>
    <dgm:pt modelId="{8961EC02-773B-4D71-9604-0D63D1198B53}" type="sibTrans" cxnId="{67E74762-8961-4A2A-A055-2ED8CA509EB1}">
      <dgm:prSet/>
      <dgm:spPr/>
      <dgm:t>
        <a:bodyPr/>
        <a:lstStyle/>
        <a:p>
          <a:endParaRPr lang="it-IT"/>
        </a:p>
      </dgm:t>
    </dgm:pt>
    <dgm:pt modelId="{AF47CE23-73E5-4610-99D3-679B63476BD0}">
      <dgm:prSet phldrT="[Tes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FFC000"/>
        </a:solidFill>
        <a:ln>
          <a:noFill/>
        </a:ln>
      </dgm:spPr>
      <dgm:t>
        <a:bodyPr/>
        <a:lstStyle/>
        <a:p>
          <a:r>
            <a:rPr lang="it-IT" dirty="0" err="1" smtClean="0"/>
            <a:t>class=</a:t>
          </a:r>
          <a:r>
            <a:rPr lang="it-IT" dirty="0" smtClean="0"/>
            <a:t>"blu"</a:t>
          </a:r>
          <a:endParaRPr lang="it-IT" dirty="0"/>
        </a:p>
      </dgm:t>
    </dgm:pt>
    <dgm:pt modelId="{6A763333-ED79-4383-B98F-E9F484637121}" type="parTrans" cxnId="{798A5CDA-09D8-4EAA-9919-60815A93E32F}">
      <dgm:prSet/>
      <dgm:spPr/>
      <dgm:t>
        <a:bodyPr/>
        <a:lstStyle/>
        <a:p>
          <a:endParaRPr lang="it-IT"/>
        </a:p>
      </dgm:t>
    </dgm:pt>
    <dgm:pt modelId="{80AD927F-950F-4BEA-85B4-5E4389F7E4FB}" type="sibTrans" cxnId="{798A5CDA-09D8-4EAA-9919-60815A93E32F}">
      <dgm:prSet/>
      <dgm:spPr/>
      <dgm:t>
        <a:bodyPr/>
        <a:lstStyle/>
        <a:p>
          <a:endParaRPr lang="it-IT"/>
        </a:p>
      </dgm:t>
    </dgm:pt>
    <dgm:pt modelId="{118F8338-5386-4F00-99FA-42F3EAA3CC6F}" type="pres">
      <dgm:prSet presAssocID="{5FD0878A-AE07-4211-8C9E-D1594EAF14D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E92DC5D3-395E-4B6A-ADBC-933179C2EFFF}" type="pres">
      <dgm:prSet presAssocID="{E6CD04F1-CC54-467B-834A-7D796225B4B6}" presName="root1" presStyleCnt="0"/>
      <dgm:spPr/>
    </dgm:pt>
    <dgm:pt modelId="{23A885D4-E9A9-4B5A-B812-8E07F040E502}" type="pres">
      <dgm:prSet presAssocID="{E6CD04F1-CC54-467B-834A-7D796225B4B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10D3F40-55B9-464C-89DC-1610BC43FFDE}" type="pres">
      <dgm:prSet presAssocID="{E6CD04F1-CC54-467B-834A-7D796225B4B6}" presName="level2hierChild" presStyleCnt="0"/>
      <dgm:spPr/>
    </dgm:pt>
    <dgm:pt modelId="{342C26DC-A28B-4951-94A4-E784A494F9D2}" type="pres">
      <dgm:prSet presAssocID="{2E99F807-3B3C-4EF2-B36F-051BE65A3EA3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588826DE-763A-42CE-B175-3CB321D57858}" type="pres">
      <dgm:prSet presAssocID="{2E99F807-3B3C-4EF2-B36F-051BE65A3EA3}" presName="connTx" presStyleLbl="parChTrans1D2" presStyleIdx="0" presStyleCnt="2"/>
      <dgm:spPr/>
      <dgm:t>
        <a:bodyPr/>
        <a:lstStyle/>
        <a:p>
          <a:endParaRPr lang="it-IT"/>
        </a:p>
      </dgm:t>
    </dgm:pt>
    <dgm:pt modelId="{5F4CDFA1-F45B-47E0-88AA-61D4B16C86DF}" type="pres">
      <dgm:prSet presAssocID="{7006C78D-D50B-49FB-B55F-727BD93AB06B}" presName="root2" presStyleCnt="0"/>
      <dgm:spPr/>
    </dgm:pt>
    <dgm:pt modelId="{E88AF22D-C884-4ABA-B602-6BEE3D784EDD}" type="pres">
      <dgm:prSet presAssocID="{7006C78D-D50B-49FB-B55F-727BD93AB06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768D163-3767-4516-981C-3C8A72FA5CF9}" type="pres">
      <dgm:prSet presAssocID="{7006C78D-D50B-49FB-B55F-727BD93AB06B}" presName="level3hierChild" presStyleCnt="0"/>
      <dgm:spPr/>
    </dgm:pt>
    <dgm:pt modelId="{67A03589-81AE-4A51-BFBE-B53031D7E3E8}" type="pres">
      <dgm:prSet presAssocID="{09B96BF6-9FC6-42AF-BA4A-DC7426C817E7}" presName="conn2-1" presStyleLbl="parChTrans1D3" presStyleIdx="0" presStyleCnt="4"/>
      <dgm:spPr/>
      <dgm:t>
        <a:bodyPr/>
        <a:lstStyle/>
        <a:p>
          <a:endParaRPr lang="it-IT"/>
        </a:p>
      </dgm:t>
    </dgm:pt>
    <dgm:pt modelId="{93465C6C-C51B-4F5B-A44B-556421564A85}" type="pres">
      <dgm:prSet presAssocID="{09B96BF6-9FC6-42AF-BA4A-DC7426C817E7}" presName="connTx" presStyleLbl="parChTrans1D3" presStyleIdx="0" presStyleCnt="4"/>
      <dgm:spPr/>
      <dgm:t>
        <a:bodyPr/>
        <a:lstStyle/>
        <a:p>
          <a:endParaRPr lang="it-IT"/>
        </a:p>
      </dgm:t>
    </dgm:pt>
    <dgm:pt modelId="{5B90A490-4AC9-4FBA-9EB5-A6A5AF1F1C3E}" type="pres">
      <dgm:prSet presAssocID="{5CBB3ABC-81DE-400F-B217-D367456B4BB2}" presName="root2" presStyleCnt="0"/>
      <dgm:spPr/>
    </dgm:pt>
    <dgm:pt modelId="{73821020-4AFB-4806-8CC2-C85B01FBB1A1}" type="pres">
      <dgm:prSet presAssocID="{5CBB3ABC-81DE-400F-B217-D367456B4BB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3ECB46A-C1F9-4954-A2F6-D7A8DF5CF74E}" type="pres">
      <dgm:prSet presAssocID="{5CBB3ABC-81DE-400F-B217-D367456B4BB2}" presName="level3hierChild" presStyleCnt="0"/>
      <dgm:spPr/>
    </dgm:pt>
    <dgm:pt modelId="{4329F56D-A5CF-43F6-9A0A-B1B586AA8C47}" type="pres">
      <dgm:prSet presAssocID="{F62CA7A8-A0FF-4917-B532-8017FFD754D2}" presName="conn2-1" presStyleLbl="parChTrans1D3" presStyleIdx="1" presStyleCnt="4"/>
      <dgm:spPr/>
      <dgm:t>
        <a:bodyPr/>
        <a:lstStyle/>
        <a:p>
          <a:endParaRPr lang="it-IT"/>
        </a:p>
      </dgm:t>
    </dgm:pt>
    <dgm:pt modelId="{B6D3D981-8028-4552-A78D-AC74D6D9BD72}" type="pres">
      <dgm:prSet presAssocID="{F62CA7A8-A0FF-4917-B532-8017FFD754D2}" presName="connTx" presStyleLbl="parChTrans1D3" presStyleIdx="1" presStyleCnt="4"/>
      <dgm:spPr/>
      <dgm:t>
        <a:bodyPr/>
        <a:lstStyle/>
        <a:p>
          <a:endParaRPr lang="it-IT"/>
        </a:p>
      </dgm:t>
    </dgm:pt>
    <dgm:pt modelId="{875650E2-A4AE-4AE8-A8E3-8C3600B86010}" type="pres">
      <dgm:prSet presAssocID="{4BE34FAF-C8B4-44A1-B513-1150CD414538}" presName="root2" presStyleCnt="0"/>
      <dgm:spPr/>
    </dgm:pt>
    <dgm:pt modelId="{09E53877-8635-4D0C-8AAB-029AEA8C62E7}" type="pres">
      <dgm:prSet presAssocID="{4BE34FAF-C8B4-44A1-B513-1150CD414538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863F3F4-E7C0-4832-817F-ADD18464F5E0}" type="pres">
      <dgm:prSet presAssocID="{4BE34FAF-C8B4-44A1-B513-1150CD414538}" presName="level3hierChild" presStyleCnt="0"/>
      <dgm:spPr/>
    </dgm:pt>
    <dgm:pt modelId="{68E66FDF-F290-483F-886D-3365F7F57C0B}" type="pres">
      <dgm:prSet presAssocID="{C9BA90A2-B96D-4D11-9B4D-A620DDC0879A}" presName="conn2-1" presStyleLbl="parChTrans1D4" presStyleIdx="0" presStyleCnt="4"/>
      <dgm:spPr/>
      <dgm:t>
        <a:bodyPr/>
        <a:lstStyle/>
        <a:p>
          <a:endParaRPr lang="it-IT"/>
        </a:p>
      </dgm:t>
    </dgm:pt>
    <dgm:pt modelId="{2AF084AB-4C59-4E2D-8239-833273AEEF53}" type="pres">
      <dgm:prSet presAssocID="{C9BA90A2-B96D-4D11-9B4D-A620DDC0879A}" presName="connTx" presStyleLbl="parChTrans1D4" presStyleIdx="0" presStyleCnt="4"/>
      <dgm:spPr/>
      <dgm:t>
        <a:bodyPr/>
        <a:lstStyle/>
        <a:p>
          <a:endParaRPr lang="it-IT"/>
        </a:p>
      </dgm:t>
    </dgm:pt>
    <dgm:pt modelId="{3D40FEF4-9DC2-4F85-ABC9-F714112A4F8D}" type="pres">
      <dgm:prSet presAssocID="{C291EC85-B3E7-4428-96E8-B591FC9DD423}" presName="root2" presStyleCnt="0"/>
      <dgm:spPr/>
    </dgm:pt>
    <dgm:pt modelId="{7E68DD43-A2B8-465F-94E3-13AC456E938F}" type="pres">
      <dgm:prSet presAssocID="{C291EC85-B3E7-4428-96E8-B591FC9DD423}" presName="LevelTwoTextNode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10A493F-6D87-4878-A383-D0786BA6853A}" type="pres">
      <dgm:prSet presAssocID="{C291EC85-B3E7-4428-96E8-B591FC9DD423}" presName="level3hierChild" presStyleCnt="0"/>
      <dgm:spPr/>
    </dgm:pt>
    <dgm:pt modelId="{5E406ABB-E03D-4BBE-A03A-2FBEFF98A2ED}" type="pres">
      <dgm:prSet presAssocID="{963A9358-982D-4FBA-A8B1-8A952C778BBA}" presName="conn2-1" presStyleLbl="parChTrans1D4" presStyleIdx="1" presStyleCnt="4"/>
      <dgm:spPr/>
      <dgm:t>
        <a:bodyPr/>
        <a:lstStyle/>
        <a:p>
          <a:endParaRPr lang="it-IT"/>
        </a:p>
      </dgm:t>
    </dgm:pt>
    <dgm:pt modelId="{E698DCAF-5764-4EDA-96DC-B66FBC96761C}" type="pres">
      <dgm:prSet presAssocID="{963A9358-982D-4FBA-A8B1-8A952C778BBA}" presName="connTx" presStyleLbl="parChTrans1D4" presStyleIdx="1" presStyleCnt="4"/>
      <dgm:spPr/>
      <dgm:t>
        <a:bodyPr/>
        <a:lstStyle/>
        <a:p>
          <a:endParaRPr lang="it-IT"/>
        </a:p>
      </dgm:t>
    </dgm:pt>
    <dgm:pt modelId="{DDF7DA6D-2452-49DA-B47C-93E835D3FFCE}" type="pres">
      <dgm:prSet presAssocID="{17607191-E29A-4864-B315-286042E10E6C}" presName="root2" presStyleCnt="0"/>
      <dgm:spPr/>
    </dgm:pt>
    <dgm:pt modelId="{7F90ACA3-6156-4892-98ED-F1E1538CDFDD}" type="pres">
      <dgm:prSet presAssocID="{17607191-E29A-4864-B315-286042E10E6C}" presName="LevelTwoTextNode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C3FEF2C-ADBC-43FA-B688-B9B5D3F49FFB}" type="pres">
      <dgm:prSet presAssocID="{17607191-E29A-4864-B315-286042E10E6C}" presName="level3hierChild" presStyleCnt="0"/>
      <dgm:spPr/>
    </dgm:pt>
    <dgm:pt modelId="{C06AB63C-9E07-4B15-8CD8-95908993063A}" type="pres">
      <dgm:prSet presAssocID="{459483B1-FE16-4471-9FCD-9C5C3D4F03E1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00FDA52C-3C7E-4ACC-84F3-5AB976534CF7}" type="pres">
      <dgm:prSet presAssocID="{459483B1-FE16-4471-9FCD-9C5C3D4F03E1}" presName="connTx" presStyleLbl="parChTrans1D2" presStyleIdx="1" presStyleCnt="2"/>
      <dgm:spPr/>
      <dgm:t>
        <a:bodyPr/>
        <a:lstStyle/>
        <a:p>
          <a:endParaRPr lang="it-IT"/>
        </a:p>
      </dgm:t>
    </dgm:pt>
    <dgm:pt modelId="{94B26DB7-3716-46F9-A542-63410B76D577}" type="pres">
      <dgm:prSet presAssocID="{AC288C74-5FB8-41D3-995F-B8FC94B74AC9}" presName="root2" presStyleCnt="0"/>
      <dgm:spPr/>
    </dgm:pt>
    <dgm:pt modelId="{7E185001-C69D-4E6A-8C18-899E7EABF4DB}" type="pres">
      <dgm:prSet presAssocID="{AC288C74-5FB8-41D3-995F-B8FC94B74AC9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A32D5D4-4F0B-4A18-9D2B-64B5934B11B1}" type="pres">
      <dgm:prSet presAssocID="{AC288C74-5FB8-41D3-995F-B8FC94B74AC9}" presName="level3hierChild" presStyleCnt="0"/>
      <dgm:spPr/>
    </dgm:pt>
    <dgm:pt modelId="{3507D615-229B-4A3C-9A54-9BB2860C2EED}" type="pres">
      <dgm:prSet presAssocID="{CCB29D2C-009D-4C0E-A54E-9D15B6518930}" presName="conn2-1" presStyleLbl="parChTrans1D3" presStyleIdx="2" presStyleCnt="4"/>
      <dgm:spPr/>
      <dgm:t>
        <a:bodyPr/>
        <a:lstStyle/>
        <a:p>
          <a:endParaRPr lang="it-IT"/>
        </a:p>
      </dgm:t>
    </dgm:pt>
    <dgm:pt modelId="{E9598B19-6BAB-4CAE-9A54-28F0A80B3FB7}" type="pres">
      <dgm:prSet presAssocID="{CCB29D2C-009D-4C0E-A54E-9D15B6518930}" presName="connTx" presStyleLbl="parChTrans1D3" presStyleIdx="2" presStyleCnt="4"/>
      <dgm:spPr/>
      <dgm:t>
        <a:bodyPr/>
        <a:lstStyle/>
        <a:p>
          <a:endParaRPr lang="it-IT"/>
        </a:p>
      </dgm:t>
    </dgm:pt>
    <dgm:pt modelId="{967EDBDF-7C81-4F63-A7A8-9C09DDB98A9E}" type="pres">
      <dgm:prSet presAssocID="{09FABB97-1339-4DF6-A090-092403C6C79D}" presName="root2" presStyleCnt="0"/>
      <dgm:spPr/>
    </dgm:pt>
    <dgm:pt modelId="{CEC69607-C3FB-497B-95B9-E1854E7A1695}" type="pres">
      <dgm:prSet presAssocID="{09FABB97-1339-4DF6-A090-092403C6C79D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0481B9F-57F8-4A7E-ABFA-9F4207E047EA}" type="pres">
      <dgm:prSet presAssocID="{09FABB97-1339-4DF6-A090-092403C6C79D}" presName="level3hierChild" presStyleCnt="0"/>
      <dgm:spPr/>
    </dgm:pt>
    <dgm:pt modelId="{E6113537-1D35-4D21-9D84-6ADF06E7DEEA}" type="pres">
      <dgm:prSet presAssocID="{6FC9726C-3DB0-4A5C-8ED2-72BBEC4425B2}" presName="conn2-1" presStyleLbl="parChTrans1D3" presStyleIdx="3" presStyleCnt="4"/>
      <dgm:spPr/>
      <dgm:t>
        <a:bodyPr/>
        <a:lstStyle/>
        <a:p>
          <a:endParaRPr lang="it-IT"/>
        </a:p>
      </dgm:t>
    </dgm:pt>
    <dgm:pt modelId="{2CC8A450-7F13-4C44-9243-89A452C56557}" type="pres">
      <dgm:prSet presAssocID="{6FC9726C-3DB0-4A5C-8ED2-72BBEC4425B2}" presName="connTx" presStyleLbl="parChTrans1D3" presStyleIdx="3" presStyleCnt="4"/>
      <dgm:spPr/>
      <dgm:t>
        <a:bodyPr/>
        <a:lstStyle/>
        <a:p>
          <a:endParaRPr lang="it-IT"/>
        </a:p>
      </dgm:t>
    </dgm:pt>
    <dgm:pt modelId="{8E8E082A-1BCF-4292-B6AB-7CF7189DB83F}" type="pres">
      <dgm:prSet presAssocID="{E64513DF-46A7-4FA1-8BF3-C79841F5156B}" presName="root2" presStyleCnt="0"/>
      <dgm:spPr/>
    </dgm:pt>
    <dgm:pt modelId="{EF4342E7-3024-4539-80A5-49E283D6E92F}" type="pres">
      <dgm:prSet presAssocID="{E64513DF-46A7-4FA1-8BF3-C79841F5156B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DF13C29-B95E-4EA6-9152-2FA998ADC420}" type="pres">
      <dgm:prSet presAssocID="{E64513DF-46A7-4FA1-8BF3-C79841F5156B}" presName="level3hierChild" presStyleCnt="0"/>
      <dgm:spPr/>
    </dgm:pt>
    <dgm:pt modelId="{6788EFBA-7FFB-4B3B-9581-D97B3D86F012}" type="pres">
      <dgm:prSet presAssocID="{7EFEC759-60F5-4524-8838-6CCA4E263FE4}" presName="conn2-1" presStyleLbl="parChTrans1D4" presStyleIdx="2" presStyleCnt="4"/>
      <dgm:spPr/>
      <dgm:t>
        <a:bodyPr/>
        <a:lstStyle/>
        <a:p>
          <a:endParaRPr lang="it-IT"/>
        </a:p>
      </dgm:t>
    </dgm:pt>
    <dgm:pt modelId="{B9D1153D-290A-43F1-9C8C-6158069E12FD}" type="pres">
      <dgm:prSet presAssocID="{7EFEC759-60F5-4524-8838-6CCA4E263FE4}" presName="connTx" presStyleLbl="parChTrans1D4" presStyleIdx="2" presStyleCnt="4"/>
      <dgm:spPr/>
      <dgm:t>
        <a:bodyPr/>
        <a:lstStyle/>
        <a:p>
          <a:endParaRPr lang="it-IT"/>
        </a:p>
      </dgm:t>
    </dgm:pt>
    <dgm:pt modelId="{DC2FE2C5-3914-4BCE-AAEF-ACDC939B3D0A}" type="pres">
      <dgm:prSet presAssocID="{AFC1525C-C478-4117-BB46-95CEE2DF530E}" presName="root2" presStyleCnt="0"/>
      <dgm:spPr/>
    </dgm:pt>
    <dgm:pt modelId="{2FE58E83-B065-4959-8D5E-4B72B47126E6}" type="pres">
      <dgm:prSet presAssocID="{AFC1525C-C478-4117-BB46-95CEE2DF530E}" presName="LevelTwoTextNode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55C3838-B259-44AC-8A45-554EA6379696}" type="pres">
      <dgm:prSet presAssocID="{AFC1525C-C478-4117-BB46-95CEE2DF530E}" presName="level3hierChild" presStyleCnt="0"/>
      <dgm:spPr/>
    </dgm:pt>
    <dgm:pt modelId="{A84CC726-9ED2-4023-AA64-FC4F1E8A0322}" type="pres">
      <dgm:prSet presAssocID="{6A763333-ED79-4383-B98F-E9F484637121}" presName="conn2-1" presStyleLbl="parChTrans1D4" presStyleIdx="3" presStyleCnt="4"/>
      <dgm:spPr/>
      <dgm:t>
        <a:bodyPr/>
        <a:lstStyle/>
        <a:p>
          <a:endParaRPr lang="it-IT"/>
        </a:p>
      </dgm:t>
    </dgm:pt>
    <dgm:pt modelId="{06445EBD-324A-49F9-B693-CE440F96EFC0}" type="pres">
      <dgm:prSet presAssocID="{6A763333-ED79-4383-B98F-E9F484637121}" presName="connTx" presStyleLbl="parChTrans1D4" presStyleIdx="3" presStyleCnt="4"/>
      <dgm:spPr/>
      <dgm:t>
        <a:bodyPr/>
        <a:lstStyle/>
        <a:p>
          <a:endParaRPr lang="it-IT"/>
        </a:p>
      </dgm:t>
    </dgm:pt>
    <dgm:pt modelId="{39231524-0F15-40BA-9E81-8900836AFD6C}" type="pres">
      <dgm:prSet presAssocID="{AF47CE23-73E5-4610-99D3-679B63476BD0}" presName="root2" presStyleCnt="0"/>
      <dgm:spPr/>
    </dgm:pt>
    <dgm:pt modelId="{1CF018A3-F0B4-43E9-AFA6-C6D91AE5FEE2}" type="pres">
      <dgm:prSet presAssocID="{AF47CE23-73E5-4610-99D3-679B63476BD0}" presName="LevelTwoTextNode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5952419-6FE0-469C-99B1-F1DBC52A6759}" type="pres">
      <dgm:prSet presAssocID="{AF47CE23-73E5-4610-99D3-679B63476BD0}" presName="level3hierChild" presStyleCnt="0"/>
      <dgm:spPr/>
    </dgm:pt>
  </dgm:ptLst>
  <dgm:cxnLst>
    <dgm:cxn modelId="{685E7619-A550-4B0E-9C04-798CB2F4130F}" type="presOf" srcId="{7006C78D-D50B-49FB-B55F-727BD93AB06B}" destId="{E88AF22D-C884-4ABA-B602-6BEE3D784EDD}" srcOrd="0" destOrd="0" presId="urn:microsoft.com/office/officeart/2005/8/layout/hierarchy2"/>
    <dgm:cxn modelId="{1C5C8114-EEDA-4DDC-A9D1-673936D99CDC}" type="presOf" srcId="{459483B1-FE16-4471-9FCD-9C5C3D4F03E1}" destId="{C06AB63C-9E07-4B15-8CD8-95908993063A}" srcOrd="0" destOrd="0" presId="urn:microsoft.com/office/officeart/2005/8/layout/hierarchy2"/>
    <dgm:cxn modelId="{7F91F440-E8E2-4125-BE84-9A7803378C21}" type="presOf" srcId="{4BE34FAF-C8B4-44A1-B513-1150CD414538}" destId="{09E53877-8635-4D0C-8AAB-029AEA8C62E7}" srcOrd="0" destOrd="0" presId="urn:microsoft.com/office/officeart/2005/8/layout/hierarchy2"/>
    <dgm:cxn modelId="{4A82D7DE-A019-4490-9DE5-50E32E7E762A}" srcId="{E6CD04F1-CC54-467B-834A-7D796225B4B6}" destId="{AC288C74-5FB8-41D3-995F-B8FC94B74AC9}" srcOrd="1" destOrd="0" parTransId="{459483B1-FE16-4471-9FCD-9C5C3D4F03E1}" sibTransId="{6879B4E5-1A04-42D5-AB55-6D457730BD4A}"/>
    <dgm:cxn modelId="{2356D086-9AD1-41DA-B1B3-EBC527570C8B}" type="presOf" srcId="{C291EC85-B3E7-4428-96E8-B591FC9DD423}" destId="{7E68DD43-A2B8-465F-94E3-13AC456E938F}" srcOrd="0" destOrd="0" presId="urn:microsoft.com/office/officeart/2005/8/layout/hierarchy2"/>
    <dgm:cxn modelId="{5BED8660-9886-4066-AA74-B1123A634FA6}" type="presOf" srcId="{17607191-E29A-4864-B315-286042E10E6C}" destId="{7F90ACA3-6156-4892-98ED-F1E1538CDFDD}" srcOrd="0" destOrd="0" presId="urn:microsoft.com/office/officeart/2005/8/layout/hierarchy2"/>
    <dgm:cxn modelId="{E28B48FD-125E-41DE-AB9C-BE1E64421F93}" type="presOf" srcId="{F62CA7A8-A0FF-4917-B532-8017FFD754D2}" destId="{B6D3D981-8028-4552-A78D-AC74D6D9BD72}" srcOrd="1" destOrd="0" presId="urn:microsoft.com/office/officeart/2005/8/layout/hierarchy2"/>
    <dgm:cxn modelId="{C3772B17-CEAC-4DC0-9F9C-BCB56E9153BE}" type="presOf" srcId="{CCB29D2C-009D-4C0E-A54E-9D15B6518930}" destId="{3507D615-229B-4A3C-9A54-9BB2860C2EED}" srcOrd="0" destOrd="0" presId="urn:microsoft.com/office/officeart/2005/8/layout/hierarchy2"/>
    <dgm:cxn modelId="{CFFFCB2B-FA77-4010-8DF8-85E0E904F179}" type="presOf" srcId="{C9BA90A2-B96D-4D11-9B4D-A620DDC0879A}" destId="{68E66FDF-F290-483F-886D-3365F7F57C0B}" srcOrd="0" destOrd="0" presId="urn:microsoft.com/office/officeart/2005/8/layout/hierarchy2"/>
    <dgm:cxn modelId="{DC891B3C-D387-4D12-B046-24CB9D1A5929}" type="presOf" srcId="{09B96BF6-9FC6-42AF-BA4A-DC7426C817E7}" destId="{93465C6C-C51B-4F5B-A44B-556421564A85}" srcOrd="1" destOrd="0" presId="urn:microsoft.com/office/officeart/2005/8/layout/hierarchy2"/>
    <dgm:cxn modelId="{8A3A9056-1E50-4A4B-B203-85A5679DA835}" type="presOf" srcId="{AF47CE23-73E5-4610-99D3-679B63476BD0}" destId="{1CF018A3-F0B4-43E9-AFA6-C6D91AE5FEE2}" srcOrd="0" destOrd="0" presId="urn:microsoft.com/office/officeart/2005/8/layout/hierarchy2"/>
    <dgm:cxn modelId="{B2F8A8AE-719F-484D-AA66-8D4D6BF4690A}" type="presOf" srcId="{6A763333-ED79-4383-B98F-E9F484637121}" destId="{06445EBD-324A-49F9-B693-CE440F96EFC0}" srcOrd="1" destOrd="0" presId="urn:microsoft.com/office/officeart/2005/8/layout/hierarchy2"/>
    <dgm:cxn modelId="{96F5FCB2-27ED-4D87-BE59-4588EA0E20EC}" srcId="{4BE34FAF-C8B4-44A1-B513-1150CD414538}" destId="{C291EC85-B3E7-4428-96E8-B591FC9DD423}" srcOrd="0" destOrd="0" parTransId="{C9BA90A2-B96D-4D11-9B4D-A620DDC0879A}" sibTransId="{43F9FF44-B949-4167-AFF4-F64D8FA918DB}"/>
    <dgm:cxn modelId="{66E90015-0750-4E2A-83ED-A5183523996F}" type="presOf" srcId="{09B96BF6-9FC6-42AF-BA4A-DC7426C817E7}" destId="{67A03589-81AE-4A51-BFBE-B53031D7E3E8}" srcOrd="0" destOrd="0" presId="urn:microsoft.com/office/officeart/2005/8/layout/hierarchy2"/>
    <dgm:cxn modelId="{527E6127-FE8E-4809-8DDD-6547BC280F46}" type="presOf" srcId="{6A763333-ED79-4383-B98F-E9F484637121}" destId="{A84CC726-9ED2-4023-AA64-FC4F1E8A0322}" srcOrd="0" destOrd="0" presId="urn:microsoft.com/office/officeart/2005/8/layout/hierarchy2"/>
    <dgm:cxn modelId="{67E74762-8961-4A2A-A055-2ED8CA509EB1}" srcId="{E64513DF-46A7-4FA1-8BF3-C79841F5156B}" destId="{AFC1525C-C478-4117-BB46-95CEE2DF530E}" srcOrd="0" destOrd="0" parTransId="{7EFEC759-60F5-4524-8838-6CCA4E263FE4}" sibTransId="{8961EC02-773B-4D71-9604-0D63D1198B53}"/>
    <dgm:cxn modelId="{45435A10-4066-45FD-B9FC-CC9F6BC24AF4}" type="presOf" srcId="{E6CD04F1-CC54-467B-834A-7D796225B4B6}" destId="{23A885D4-E9A9-4B5A-B812-8E07F040E502}" srcOrd="0" destOrd="0" presId="urn:microsoft.com/office/officeart/2005/8/layout/hierarchy2"/>
    <dgm:cxn modelId="{52B5C2B6-7189-4570-BA5E-E7F1AEB87F07}" type="presOf" srcId="{2E99F807-3B3C-4EF2-B36F-051BE65A3EA3}" destId="{342C26DC-A28B-4951-94A4-E784A494F9D2}" srcOrd="0" destOrd="0" presId="urn:microsoft.com/office/officeart/2005/8/layout/hierarchy2"/>
    <dgm:cxn modelId="{20A4E9EE-75A9-46B6-AA28-A4275023EAF2}" type="presOf" srcId="{E64513DF-46A7-4FA1-8BF3-C79841F5156B}" destId="{EF4342E7-3024-4539-80A5-49E283D6E92F}" srcOrd="0" destOrd="0" presId="urn:microsoft.com/office/officeart/2005/8/layout/hierarchy2"/>
    <dgm:cxn modelId="{17A0F7FF-BCF7-4189-9EF7-EF290591D3DF}" type="presOf" srcId="{F62CA7A8-A0FF-4917-B532-8017FFD754D2}" destId="{4329F56D-A5CF-43F6-9A0A-B1B586AA8C47}" srcOrd="0" destOrd="0" presId="urn:microsoft.com/office/officeart/2005/8/layout/hierarchy2"/>
    <dgm:cxn modelId="{4B8ABA45-43B1-45BA-B7C5-D6C8043CC113}" type="presOf" srcId="{C9BA90A2-B96D-4D11-9B4D-A620DDC0879A}" destId="{2AF084AB-4C59-4E2D-8239-833273AEEF53}" srcOrd="1" destOrd="0" presId="urn:microsoft.com/office/officeart/2005/8/layout/hierarchy2"/>
    <dgm:cxn modelId="{5B175544-2DE3-4356-A00D-F403E2B520F0}" srcId="{4BE34FAF-C8B4-44A1-B513-1150CD414538}" destId="{17607191-E29A-4864-B315-286042E10E6C}" srcOrd="1" destOrd="0" parTransId="{963A9358-982D-4FBA-A8B1-8A952C778BBA}" sibTransId="{AB4AF33B-E237-41E8-9593-D1A5F7BC4CA6}"/>
    <dgm:cxn modelId="{30626F49-0575-4410-8000-3DA859D425AA}" srcId="{5FD0878A-AE07-4211-8C9E-D1594EAF14DD}" destId="{E6CD04F1-CC54-467B-834A-7D796225B4B6}" srcOrd="0" destOrd="0" parTransId="{A99925AA-6EE8-4C99-A2BD-DB19CBBD8C8D}" sibTransId="{1A01E74D-4469-452F-B732-B125975E4D4F}"/>
    <dgm:cxn modelId="{3BC24F08-E82B-49EC-9CFF-02B8201581CD}" type="presOf" srcId="{7EFEC759-60F5-4524-8838-6CCA4E263FE4}" destId="{6788EFBA-7FFB-4B3B-9581-D97B3D86F012}" srcOrd="0" destOrd="0" presId="urn:microsoft.com/office/officeart/2005/8/layout/hierarchy2"/>
    <dgm:cxn modelId="{FB9BA01F-FF33-47CC-BF9F-044A8E1BE215}" type="presOf" srcId="{5FD0878A-AE07-4211-8C9E-D1594EAF14DD}" destId="{118F8338-5386-4F00-99FA-42F3EAA3CC6F}" srcOrd="0" destOrd="0" presId="urn:microsoft.com/office/officeart/2005/8/layout/hierarchy2"/>
    <dgm:cxn modelId="{70DE08A8-1AD4-4714-84E2-DFACBC25DCAF}" type="presOf" srcId="{6FC9726C-3DB0-4A5C-8ED2-72BBEC4425B2}" destId="{E6113537-1D35-4D21-9D84-6ADF06E7DEEA}" srcOrd="0" destOrd="0" presId="urn:microsoft.com/office/officeart/2005/8/layout/hierarchy2"/>
    <dgm:cxn modelId="{30CC8467-5243-4641-AF00-F64736AC0317}" type="presOf" srcId="{AC288C74-5FB8-41D3-995F-B8FC94B74AC9}" destId="{7E185001-C69D-4E6A-8C18-899E7EABF4DB}" srcOrd="0" destOrd="0" presId="urn:microsoft.com/office/officeart/2005/8/layout/hierarchy2"/>
    <dgm:cxn modelId="{73F1A5A0-2B3F-42FF-8BF2-F8B35DBC9340}" type="presOf" srcId="{09FABB97-1339-4DF6-A090-092403C6C79D}" destId="{CEC69607-C3FB-497B-95B9-E1854E7A1695}" srcOrd="0" destOrd="0" presId="urn:microsoft.com/office/officeart/2005/8/layout/hierarchy2"/>
    <dgm:cxn modelId="{5247FBD0-06DB-4B2E-8058-F5F00B81796D}" type="presOf" srcId="{CCB29D2C-009D-4C0E-A54E-9D15B6518930}" destId="{E9598B19-6BAB-4CAE-9A54-28F0A80B3FB7}" srcOrd="1" destOrd="0" presId="urn:microsoft.com/office/officeart/2005/8/layout/hierarchy2"/>
    <dgm:cxn modelId="{B22A1DB7-5858-41CC-9712-33C5AEFEC92E}" type="presOf" srcId="{459483B1-FE16-4471-9FCD-9C5C3D4F03E1}" destId="{00FDA52C-3C7E-4ACC-84F3-5AB976534CF7}" srcOrd="1" destOrd="0" presId="urn:microsoft.com/office/officeart/2005/8/layout/hierarchy2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AC82FAB9-BE70-4D07-B41E-B9CC7A83A105}" srcId="{AC288C74-5FB8-41D3-995F-B8FC94B74AC9}" destId="{E64513DF-46A7-4FA1-8BF3-C79841F5156B}" srcOrd="1" destOrd="0" parTransId="{6FC9726C-3DB0-4A5C-8ED2-72BBEC4425B2}" sibTransId="{C6AB70DB-FE4B-4AD5-8193-B179192642CA}"/>
    <dgm:cxn modelId="{78F8F6FB-ACE3-4943-9DAB-5E3CCF4562C7}" type="presOf" srcId="{963A9358-982D-4FBA-A8B1-8A952C778BBA}" destId="{E698DCAF-5764-4EDA-96DC-B66FBC96761C}" srcOrd="1" destOrd="0" presId="urn:microsoft.com/office/officeart/2005/8/layout/hierarchy2"/>
    <dgm:cxn modelId="{599EE173-3A19-457A-9444-CED109C00819}" type="presOf" srcId="{7EFEC759-60F5-4524-8838-6CCA4E263FE4}" destId="{B9D1153D-290A-43F1-9C8C-6158069E12FD}" srcOrd="1" destOrd="0" presId="urn:microsoft.com/office/officeart/2005/8/layout/hierarchy2"/>
    <dgm:cxn modelId="{1B8B3DED-DD41-4744-8C4F-5A121917EAAA}" type="presOf" srcId="{5CBB3ABC-81DE-400F-B217-D367456B4BB2}" destId="{73821020-4AFB-4806-8CC2-C85B01FBB1A1}" srcOrd="0" destOrd="0" presId="urn:microsoft.com/office/officeart/2005/8/layout/hierarchy2"/>
    <dgm:cxn modelId="{1F50268A-849D-4DF9-B163-6250051F1259}" type="presOf" srcId="{AFC1525C-C478-4117-BB46-95CEE2DF530E}" destId="{2FE58E83-B065-4959-8D5E-4B72B47126E6}" srcOrd="0" destOrd="0" presId="urn:microsoft.com/office/officeart/2005/8/layout/hierarchy2"/>
    <dgm:cxn modelId="{B0B44CE8-DF33-488C-868E-15E35AAD5673}" type="presOf" srcId="{963A9358-982D-4FBA-A8B1-8A952C778BBA}" destId="{5E406ABB-E03D-4BBE-A03A-2FBEFF98A2ED}" srcOrd="0" destOrd="0" presId="urn:microsoft.com/office/officeart/2005/8/layout/hierarchy2"/>
    <dgm:cxn modelId="{F474E3DB-1829-4EB6-9DFE-5702C2B5F94E}" srcId="{7006C78D-D50B-49FB-B55F-727BD93AB06B}" destId="{4BE34FAF-C8B4-44A1-B513-1150CD414538}" srcOrd="1" destOrd="0" parTransId="{F62CA7A8-A0FF-4917-B532-8017FFD754D2}" sibTransId="{D4991040-B9EE-4E31-852A-1EDF721879E8}"/>
    <dgm:cxn modelId="{225935C5-0230-4575-88D1-AC6DC6AC2010}" type="presOf" srcId="{6FC9726C-3DB0-4A5C-8ED2-72BBEC4425B2}" destId="{2CC8A450-7F13-4C44-9243-89A452C56557}" srcOrd="1" destOrd="0" presId="urn:microsoft.com/office/officeart/2005/8/layout/hierarchy2"/>
    <dgm:cxn modelId="{673EC5DF-F917-47C7-A7A9-72B9E2DDA9ED}" srcId="{AC288C74-5FB8-41D3-995F-B8FC94B74AC9}" destId="{09FABB97-1339-4DF6-A090-092403C6C79D}" srcOrd="0" destOrd="0" parTransId="{CCB29D2C-009D-4C0E-A54E-9D15B6518930}" sibTransId="{A879C487-218F-4186-BBF9-425C48478F9E}"/>
    <dgm:cxn modelId="{28E53592-7F97-446F-8ECF-5E3C5690EEA9}" srcId="{E6CD04F1-CC54-467B-834A-7D796225B4B6}" destId="{7006C78D-D50B-49FB-B55F-727BD93AB06B}" srcOrd="0" destOrd="0" parTransId="{2E99F807-3B3C-4EF2-B36F-051BE65A3EA3}" sibTransId="{A2FB4C11-7E16-4630-89A5-94210C494A1B}"/>
    <dgm:cxn modelId="{82F75BB6-825A-4A62-A94B-FEB90A8DD334}" type="presOf" srcId="{2E99F807-3B3C-4EF2-B36F-051BE65A3EA3}" destId="{588826DE-763A-42CE-B175-3CB321D57858}" srcOrd="1" destOrd="0" presId="urn:microsoft.com/office/officeart/2005/8/layout/hierarchy2"/>
    <dgm:cxn modelId="{798A5CDA-09D8-4EAA-9919-60815A93E32F}" srcId="{E64513DF-46A7-4FA1-8BF3-C79841F5156B}" destId="{AF47CE23-73E5-4610-99D3-679B63476BD0}" srcOrd="1" destOrd="0" parTransId="{6A763333-ED79-4383-B98F-E9F484637121}" sibTransId="{80AD927F-950F-4BEA-85B4-5E4389F7E4FB}"/>
    <dgm:cxn modelId="{C6CD4ED2-0A14-41A6-B48D-B93DCBEE3117}" type="presParOf" srcId="{118F8338-5386-4F00-99FA-42F3EAA3CC6F}" destId="{E92DC5D3-395E-4B6A-ADBC-933179C2EFFF}" srcOrd="0" destOrd="0" presId="urn:microsoft.com/office/officeart/2005/8/layout/hierarchy2"/>
    <dgm:cxn modelId="{361F81A1-C6F6-4821-A598-FF805C185036}" type="presParOf" srcId="{E92DC5D3-395E-4B6A-ADBC-933179C2EFFF}" destId="{23A885D4-E9A9-4B5A-B812-8E07F040E502}" srcOrd="0" destOrd="0" presId="urn:microsoft.com/office/officeart/2005/8/layout/hierarchy2"/>
    <dgm:cxn modelId="{F0CC9ADC-26AA-4604-83F5-36ACFA158A2B}" type="presParOf" srcId="{E92DC5D3-395E-4B6A-ADBC-933179C2EFFF}" destId="{910D3F40-55B9-464C-89DC-1610BC43FFDE}" srcOrd="1" destOrd="0" presId="urn:microsoft.com/office/officeart/2005/8/layout/hierarchy2"/>
    <dgm:cxn modelId="{AF9D76A7-BBC6-47E0-A089-60904E49BE26}" type="presParOf" srcId="{910D3F40-55B9-464C-89DC-1610BC43FFDE}" destId="{342C26DC-A28B-4951-94A4-E784A494F9D2}" srcOrd="0" destOrd="0" presId="urn:microsoft.com/office/officeart/2005/8/layout/hierarchy2"/>
    <dgm:cxn modelId="{C81A830D-661C-410B-9D99-7288A959704F}" type="presParOf" srcId="{342C26DC-A28B-4951-94A4-E784A494F9D2}" destId="{588826DE-763A-42CE-B175-3CB321D57858}" srcOrd="0" destOrd="0" presId="urn:microsoft.com/office/officeart/2005/8/layout/hierarchy2"/>
    <dgm:cxn modelId="{39EEB5B0-6755-4096-BE75-10BBAD0AB64C}" type="presParOf" srcId="{910D3F40-55B9-464C-89DC-1610BC43FFDE}" destId="{5F4CDFA1-F45B-47E0-88AA-61D4B16C86DF}" srcOrd="1" destOrd="0" presId="urn:microsoft.com/office/officeart/2005/8/layout/hierarchy2"/>
    <dgm:cxn modelId="{8B1A8F1C-8DA3-4B31-A70D-EFD35BB50AF4}" type="presParOf" srcId="{5F4CDFA1-F45B-47E0-88AA-61D4B16C86DF}" destId="{E88AF22D-C884-4ABA-B602-6BEE3D784EDD}" srcOrd="0" destOrd="0" presId="urn:microsoft.com/office/officeart/2005/8/layout/hierarchy2"/>
    <dgm:cxn modelId="{27EB4045-B0B2-428E-BA86-6694DD2EE064}" type="presParOf" srcId="{5F4CDFA1-F45B-47E0-88AA-61D4B16C86DF}" destId="{7768D163-3767-4516-981C-3C8A72FA5CF9}" srcOrd="1" destOrd="0" presId="urn:microsoft.com/office/officeart/2005/8/layout/hierarchy2"/>
    <dgm:cxn modelId="{E42F0F12-19BB-48A3-AB34-6FB230C1E7F6}" type="presParOf" srcId="{7768D163-3767-4516-981C-3C8A72FA5CF9}" destId="{67A03589-81AE-4A51-BFBE-B53031D7E3E8}" srcOrd="0" destOrd="0" presId="urn:microsoft.com/office/officeart/2005/8/layout/hierarchy2"/>
    <dgm:cxn modelId="{5F1ED5E0-1813-4832-B4F6-C87C376A82AD}" type="presParOf" srcId="{67A03589-81AE-4A51-BFBE-B53031D7E3E8}" destId="{93465C6C-C51B-4F5B-A44B-556421564A85}" srcOrd="0" destOrd="0" presId="urn:microsoft.com/office/officeart/2005/8/layout/hierarchy2"/>
    <dgm:cxn modelId="{46DE81F9-084F-4437-9232-D27923E5BBAA}" type="presParOf" srcId="{7768D163-3767-4516-981C-3C8A72FA5CF9}" destId="{5B90A490-4AC9-4FBA-9EB5-A6A5AF1F1C3E}" srcOrd="1" destOrd="0" presId="urn:microsoft.com/office/officeart/2005/8/layout/hierarchy2"/>
    <dgm:cxn modelId="{AFD5A408-13F0-4B4A-A74F-C8DD326A6CC2}" type="presParOf" srcId="{5B90A490-4AC9-4FBA-9EB5-A6A5AF1F1C3E}" destId="{73821020-4AFB-4806-8CC2-C85B01FBB1A1}" srcOrd="0" destOrd="0" presId="urn:microsoft.com/office/officeart/2005/8/layout/hierarchy2"/>
    <dgm:cxn modelId="{AFA85C80-0E43-48E2-B3E5-1210D2B33795}" type="presParOf" srcId="{5B90A490-4AC9-4FBA-9EB5-A6A5AF1F1C3E}" destId="{F3ECB46A-C1F9-4954-A2F6-D7A8DF5CF74E}" srcOrd="1" destOrd="0" presId="urn:microsoft.com/office/officeart/2005/8/layout/hierarchy2"/>
    <dgm:cxn modelId="{E7994231-0B60-425C-9623-CAA5ACA681B8}" type="presParOf" srcId="{7768D163-3767-4516-981C-3C8A72FA5CF9}" destId="{4329F56D-A5CF-43F6-9A0A-B1B586AA8C47}" srcOrd="2" destOrd="0" presId="urn:microsoft.com/office/officeart/2005/8/layout/hierarchy2"/>
    <dgm:cxn modelId="{02D37868-2BAC-4BE4-A8A3-963D7B4F2678}" type="presParOf" srcId="{4329F56D-A5CF-43F6-9A0A-B1B586AA8C47}" destId="{B6D3D981-8028-4552-A78D-AC74D6D9BD72}" srcOrd="0" destOrd="0" presId="urn:microsoft.com/office/officeart/2005/8/layout/hierarchy2"/>
    <dgm:cxn modelId="{1E33EF70-D912-4AFE-9111-0ED08ADF9076}" type="presParOf" srcId="{7768D163-3767-4516-981C-3C8A72FA5CF9}" destId="{875650E2-A4AE-4AE8-A8E3-8C3600B86010}" srcOrd="3" destOrd="0" presId="urn:microsoft.com/office/officeart/2005/8/layout/hierarchy2"/>
    <dgm:cxn modelId="{85736D38-5EC0-4008-BEE7-A67A55FA4169}" type="presParOf" srcId="{875650E2-A4AE-4AE8-A8E3-8C3600B86010}" destId="{09E53877-8635-4D0C-8AAB-029AEA8C62E7}" srcOrd="0" destOrd="0" presId="urn:microsoft.com/office/officeart/2005/8/layout/hierarchy2"/>
    <dgm:cxn modelId="{D70DFE38-2F25-441A-8F0C-22F1D905C990}" type="presParOf" srcId="{875650E2-A4AE-4AE8-A8E3-8C3600B86010}" destId="{7863F3F4-E7C0-4832-817F-ADD18464F5E0}" srcOrd="1" destOrd="0" presId="urn:microsoft.com/office/officeart/2005/8/layout/hierarchy2"/>
    <dgm:cxn modelId="{B45A6226-8C36-40B4-9C7C-37C0A9AF8E10}" type="presParOf" srcId="{7863F3F4-E7C0-4832-817F-ADD18464F5E0}" destId="{68E66FDF-F290-483F-886D-3365F7F57C0B}" srcOrd="0" destOrd="0" presId="urn:microsoft.com/office/officeart/2005/8/layout/hierarchy2"/>
    <dgm:cxn modelId="{D61C50A0-22CB-4EFB-A087-1E44AF292D89}" type="presParOf" srcId="{68E66FDF-F290-483F-886D-3365F7F57C0B}" destId="{2AF084AB-4C59-4E2D-8239-833273AEEF53}" srcOrd="0" destOrd="0" presId="urn:microsoft.com/office/officeart/2005/8/layout/hierarchy2"/>
    <dgm:cxn modelId="{78F500DA-6F9F-4075-8907-F116E9570A75}" type="presParOf" srcId="{7863F3F4-E7C0-4832-817F-ADD18464F5E0}" destId="{3D40FEF4-9DC2-4F85-ABC9-F714112A4F8D}" srcOrd="1" destOrd="0" presId="urn:microsoft.com/office/officeart/2005/8/layout/hierarchy2"/>
    <dgm:cxn modelId="{6A02943B-EE71-4820-A90E-8CDAA1B6FBB8}" type="presParOf" srcId="{3D40FEF4-9DC2-4F85-ABC9-F714112A4F8D}" destId="{7E68DD43-A2B8-465F-94E3-13AC456E938F}" srcOrd="0" destOrd="0" presId="urn:microsoft.com/office/officeart/2005/8/layout/hierarchy2"/>
    <dgm:cxn modelId="{D65BA21D-1177-4239-88DD-899A8D5272F7}" type="presParOf" srcId="{3D40FEF4-9DC2-4F85-ABC9-F714112A4F8D}" destId="{A10A493F-6D87-4878-A383-D0786BA6853A}" srcOrd="1" destOrd="0" presId="urn:microsoft.com/office/officeart/2005/8/layout/hierarchy2"/>
    <dgm:cxn modelId="{4D6CC985-92F3-4AA5-A7D4-9FBD78059C67}" type="presParOf" srcId="{7863F3F4-E7C0-4832-817F-ADD18464F5E0}" destId="{5E406ABB-E03D-4BBE-A03A-2FBEFF98A2ED}" srcOrd="2" destOrd="0" presId="urn:microsoft.com/office/officeart/2005/8/layout/hierarchy2"/>
    <dgm:cxn modelId="{82D075FB-498A-4FB5-8B3C-B76A1EAD9113}" type="presParOf" srcId="{5E406ABB-E03D-4BBE-A03A-2FBEFF98A2ED}" destId="{E698DCAF-5764-4EDA-96DC-B66FBC96761C}" srcOrd="0" destOrd="0" presId="urn:microsoft.com/office/officeart/2005/8/layout/hierarchy2"/>
    <dgm:cxn modelId="{51C1FB7B-B6BF-4B26-9F1F-B6B6FA9E60E7}" type="presParOf" srcId="{7863F3F4-E7C0-4832-817F-ADD18464F5E0}" destId="{DDF7DA6D-2452-49DA-B47C-93E835D3FFCE}" srcOrd="3" destOrd="0" presId="urn:microsoft.com/office/officeart/2005/8/layout/hierarchy2"/>
    <dgm:cxn modelId="{1C16361F-1D38-456A-888C-3974DA6458CC}" type="presParOf" srcId="{DDF7DA6D-2452-49DA-B47C-93E835D3FFCE}" destId="{7F90ACA3-6156-4892-98ED-F1E1538CDFDD}" srcOrd="0" destOrd="0" presId="urn:microsoft.com/office/officeart/2005/8/layout/hierarchy2"/>
    <dgm:cxn modelId="{F14BD91C-539D-4867-9568-2809E945F499}" type="presParOf" srcId="{DDF7DA6D-2452-49DA-B47C-93E835D3FFCE}" destId="{6C3FEF2C-ADBC-43FA-B688-B9B5D3F49FFB}" srcOrd="1" destOrd="0" presId="urn:microsoft.com/office/officeart/2005/8/layout/hierarchy2"/>
    <dgm:cxn modelId="{F38C8D1A-C555-425A-9F14-44D559CF2490}" type="presParOf" srcId="{910D3F40-55B9-464C-89DC-1610BC43FFDE}" destId="{C06AB63C-9E07-4B15-8CD8-95908993063A}" srcOrd="2" destOrd="0" presId="urn:microsoft.com/office/officeart/2005/8/layout/hierarchy2"/>
    <dgm:cxn modelId="{F2CB5661-7D8D-499F-BAA4-43F079C976B3}" type="presParOf" srcId="{C06AB63C-9E07-4B15-8CD8-95908993063A}" destId="{00FDA52C-3C7E-4ACC-84F3-5AB976534CF7}" srcOrd="0" destOrd="0" presId="urn:microsoft.com/office/officeart/2005/8/layout/hierarchy2"/>
    <dgm:cxn modelId="{87118164-43AF-44E3-9AEB-C24BB4C2474B}" type="presParOf" srcId="{910D3F40-55B9-464C-89DC-1610BC43FFDE}" destId="{94B26DB7-3716-46F9-A542-63410B76D577}" srcOrd="3" destOrd="0" presId="urn:microsoft.com/office/officeart/2005/8/layout/hierarchy2"/>
    <dgm:cxn modelId="{7C7B8468-6B0A-4E33-8E43-9076949691E3}" type="presParOf" srcId="{94B26DB7-3716-46F9-A542-63410B76D577}" destId="{7E185001-C69D-4E6A-8C18-899E7EABF4DB}" srcOrd="0" destOrd="0" presId="urn:microsoft.com/office/officeart/2005/8/layout/hierarchy2"/>
    <dgm:cxn modelId="{372E8E3A-67A1-4166-BFAC-F37CEC5DDC4A}" type="presParOf" srcId="{94B26DB7-3716-46F9-A542-63410B76D577}" destId="{BA32D5D4-4F0B-4A18-9D2B-64B5934B11B1}" srcOrd="1" destOrd="0" presId="urn:microsoft.com/office/officeart/2005/8/layout/hierarchy2"/>
    <dgm:cxn modelId="{41C8FF8E-C010-476F-9465-E71C255047C3}" type="presParOf" srcId="{BA32D5D4-4F0B-4A18-9D2B-64B5934B11B1}" destId="{3507D615-229B-4A3C-9A54-9BB2860C2EED}" srcOrd="0" destOrd="0" presId="urn:microsoft.com/office/officeart/2005/8/layout/hierarchy2"/>
    <dgm:cxn modelId="{B03C41F2-23C5-45C0-B69B-97A2FF5015B3}" type="presParOf" srcId="{3507D615-229B-4A3C-9A54-9BB2860C2EED}" destId="{E9598B19-6BAB-4CAE-9A54-28F0A80B3FB7}" srcOrd="0" destOrd="0" presId="urn:microsoft.com/office/officeart/2005/8/layout/hierarchy2"/>
    <dgm:cxn modelId="{CAF3C0C3-A4EA-4894-9347-3BD2EB6D9A33}" type="presParOf" srcId="{BA32D5D4-4F0B-4A18-9D2B-64B5934B11B1}" destId="{967EDBDF-7C81-4F63-A7A8-9C09DDB98A9E}" srcOrd="1" destOrd="0" presId="urn:microsoft.com/office/officeart/2005/8/layout/hierarchy2"/>
    <dgm:cxn modelId="{616F34E5-DAE9-417D-A173-57B9D95DD5E7}" type="presParOf" srcId="{967EDBDF-7C81-4F63-A7A8-9C09DDB98A9E}" destId="{CEC69607-C3FB-497B-95B9-E1854E7A1695}" srcOrd="0" destOrd="0" presId="urn:microsoft.com/office/officeart/2005/8/layout/hierarchy2"/>
    <dgm:cxn modelId="{151A945F-75D8-40B3-87B0-EE527AD4FD44}" type="presParOf" srcId="{967EDBDF-7C81-4F63-A7A8-9C09DDB98A9E}" destId="{B0481B9F-57F8-4A7E-ABFA-9F4207E047EA}" srcOrd="1" destOrd="0" presId="urn:microsoft.com/office/officeart/2005/8/layout/hierarchy2"/>
    <dgm:cxn modelId="{8662765C-1ACB-411E-A174-F65D606E0EB9}" type="presParOf" srcId="{BA32D5D4-4F0B-4A18-9D2B-64B5934B11B1}" destId="{E6113537-1D35-4D21-9D84-6ADF06E7DEEA}" srcOrd="2" destOrd="0" presId="urn:microsoft.com/office/officeart/2005/8/layout/hierarchy2"/>
    <dgm:cxn modelId="{9FCBCEED-4809-4F6E-9417-FD9DD66AA968}" type="presParOf" srcId="{E6113537-1D35-4D21-9D84-6ADF06E7DEEA}" destId="{2CC8A450-7F13-4C44-9243-89A452C56557}" srcOrd="0" destOrd="0" presId="urn:microsoft.com/office/officeart/2005/8/layout/hierarchy2"/>
    <dgm:cxn modelId="{810F33F0-C400-4344-BB6C-7DB5AC915D1A}" type="presParOf" srcId="{BA32D5D4-4F0B-4A18-9D2B-64B5934B11B1}" destId="{8E8E082A-1BCF-4292-B6AB-7CF7189DB83F}" srcOrd="3" destOrd="0" presId="urn:microsoft.com/office/officeart/2005/8/layout/hierarchy2"/>
    <dgm:cxn modelId="{A8613162-6C82-43BF-A3B8-2E38A2C3F998}" type="presParOf" srcId="{8E8E082A-1BCF-4292-B6AB-7CF7189DB83F}" destId="{EF4342E7-3024-4539-80A5-49E283D6E92F}" srcOrd="0" destOrd="0" presId="urn:microsoft.com/office/officeart/2005/8/layout/hierarchy2"/>
    <dgm:cxn modelId="{985494FD-9552-470D-8E3A-DC41AFC91929}" type="presParOf" srcId="{8E8E082A-1BCF-4292-B6AB-7CF7189DB83F}" destId="{8DF13C29-B95E-4EA6-9152-2FA998ADC420}" srcOrd="1" destOrd="0" presId="urn:microsoft.com/office/officeart/2005/8/layout/hierarchy2"/>
    <dgm:cxn modelId="{4B0578B4-E64B-4AD8-93A7-17FC61A69709}" type="presParOf" srcId="{8DF13C29-B95E-4EA6-9152-2FA998ADC420}" destId="{6788EFBA-7FFB-4B3B-9581-D97B3D86F012}" srcOrd="0" destOrd="0" presId="urn:microsoft.com/office/officeart/2005/8/layout/hierarchy2"/>
    <dgm:cxn modelId="{DF4F7A44-55E3-411E-B011-10527CE465C6}" type="presParOf" srcId="{6788EFBA-7FFB-4B3B-9581-D97B3D86F012}" destId="{B9D1153D-290A-43F1-9C8C-6158069E12FD}" srcOrd="0" destOrd="0" presId="urn:microsoft.com/office/officeart/2005/8/layout/hierarchy2"/>
    <dgm:cxn modelId="{CB9F5ACB-639E-46A3-BDB4-C4D23266EB4B}" type="presParOf" srcId="{8DF13C29-B95E-4EA6-9152-2FA998ADC420}" destId="{DC2FE2C5-3914-4BCE-AAEF-ACDC939B3D0A}" srcOrd="1" destOrd="0" presId="urn:microsoft.com/office/officeart/2005/8/layout/hierarchy2"/>
    <dgm:cxn modelId="{E4C1D3CA-6F50-406E-A165-86C6AFD1D2C3}" type="presParOf" srcId="{DC2FE2C5-3914-4BCE-AAEF-ACDC939B3D0A}" destId="{2FE58E83-B065-4959-8D5E-4B72B47126E6}" srcOrd="0" destOrd="0" presId="urn:microsoft.com/office/officeart/2005/8/layout/hierarchy2"/>
    <dgm:cxn modelId="{EB2C0C1F-DC63-46AF-9496-2176688FF938}" type="presParOf" srcId="{DC2FE2C5-3914-4BCE-AAEF-ACDC939B3D0A}" destId="{F55C3838-B259-44AC-8A45-554EA6379696}" srcOrd="1" destOrd="0" presId="urn:microsoft.com/office/officeart/2005/8/layout/hierarchy2"/>
    <dgm:cxn modelId="{F6A530ED-0416-4ED9-8B0C-3DFE0705E36B}" type="presParOf" srcId="{8DF13C29-B95E-4EA6-9152-2FA998ADC420}" destId="{A84CC726-9ED2-4023-AA64-FC4F1E8A0322}" srcOrd="2" destOrd="0" presId="urn:microsoft.com/office/officeart/2005/8/layout/hierarchy2"/>
    <dgm:cxn modelId="{10014D9F-6A5B-4BB5-95A0-8DBD6959414E}" type="presParOf" srcId="{A84CC726-9ED2-4023-AA64-FC4F1E8A0322}" destId="{06445EBD-324A-49F9-B693-CE440F96EFC0}" srcOrd="0" destOrd="0" presId="urn:microsoft.com/office/officeart/2005/8/layout/hierarchy2"/>
    <dgm:cxn modelId="{CF93ADFD-D720-4329-A4A7-229CED8D38B6}" type="presParOf" srcId="{8DF13C29-B95E-4EA6-9152-2FA998ADC420}" destId="{39231524-0F15-40BA-9E81-8900836AFD6C}" srcOrd="3" destOrd="0" presId="urn:microsoft.com/office/officeart/2005/8/layout/hierarchy2"/>
    <dgm:cxn modelId="{C25DD8EA-76DF-42FF-AA9B-28D08A46D794}" type="presParOf" srcId="{39231524-0F15-40BA-9E81-8900836AFD6C}" destId="{1CF018A3-F0B4-43E9-AFA6-C6D91AE5FEE2}" srcOrd="0" destOrd="0" presId="urn:microsoft.com/office/officeart/2005/8/layout/hierarchy2"/>
    <dgm:cxn modelId="{314511A1-52A6-4551-86C8-CFAE160510E1}" type="presParOf" srcId="{39231524-0F15-40BA-9E81-8900836AFD6C}" destId="{75952419-6FE0-469C-99B1-F1DBC52A675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5633D-9753-446C-9593-7C9A13B55790}">
      <dsp:nvSpPr>
        <dsp:cNvPr id="0" name=""/>
        <dsp:cNvSpPr/>
      </dsp:nvSpPr>
      <dsp:spPr>
        <a:xfrm>
          <a:off x="4781" y="0"/>
          <a:ext cx="1603303" cy="4608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kern="1200" dirty="0" err="1" smtClean="0"/>
            <a:t>Dojo</a:t>
          </a:r>
          <a:endParaRPr lang="it-IT" sz="16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err="1" smtClean="0"/>
            <a:t>dojotoolkit.org</a:t>
          </a:r>
          <a:endParaRPr lang="it-IT" sz="1200" b="0" kern="1200" dirty="0"/>
        </a:p>
      </dsp:txBody>
      <dsp:txXfrm>
        <a:off x="4781" y="1843404"/>
        <a:ext cx="1603303" cy="1843404"/>
      </dsp:txXfrm>
    </dsp:sp>
    <dsp:sp modelId="{19AED52C-0B66-44BA-83D3-1AD9DD18DDB7}">
      <dsp:nvSpPr>
        <dsp:cNvPr id="0" name=""/>
        <dsp:cNvSpPr/>
      </dsp:nvSpPr>
      <dsp:spPr>
        <a:xfrm>
          <a:off x="52880" y="276510"/>
          <a:ext cx="1507104" cy="1534634"/>
        </a:xfrm>
        <a:prstGeom prst="ellipse">
          <a:avLst/>
        </a:prstGeom>
        <a:blipFill dpi="0" rotWithShape="0">
          <a:blip xmlns:r="http://schemas.openxmlformats.org/officeDocument/2006/relationships" r:embed="rId1"/>
          <a:srcRect/>
          <a:stretch>
            <a:fillRect t="23000" b="2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B86CE4-9A70-4504-A7F8-42B1CFF16667}">
      <dsp:nvSpPr>
        <dsp:cNvPr id="0" name=""/>
        <dsp:cNvSpPr/>
      </dsp:nvSpPr>
      <dsp:spPr>
        <a:xfrm>
          <a:off x="1656183" y="0"/>
          <a:ext cx="1603303" cy="4608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1423915"/>
                <a:satOff val="4160"/>
                <a:lumOff val="-784"/>
                <a:alphaOff val="0"/>
                <a:shade val="51000"/>
                <a:satMod val="130000"/>
              </a:schemeClr>
            </a:gs>
            <a:gs pos="80000">
              <a:schemeClr val="accent2">
                <a:hueOff val="-1423915"/>
                <a:satOff val="4160"/>
                <a:lumOff val="-784"/>
                <a:alphaOff val="0"/>
                <a:shade val="93000"/>
                <a:satMod val="130000"/>
              </a:schemeClr>
            </a:gs>
            <a:gs pos="100000">
              <a:schemeClr val="accent2">
                <a:hueOff val="-1423915"/>
                <a:satOff val="4160"/>
                <a:lumOff val="-78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i="0" kern="1200" dirty="0" err="1" smtClean="0"/>
            <a:t>ExtJs</a:t>
          </a:r>
          <a:endParaRPr lang="it-IT" sz="16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smtClean="0"/>
            <a:t>www.sencha.com</a:t>
          </a:r>
          <a:endParaRPr lang="it-IT" sz="1200" b="0" kern="1200" dirty="0"/>
        </a:p>
      </dsp:txBody>
      <dsp:txXfrm>
        <a:off x="1656183" y="1843404"/>
        <a:ext cx="1603303" cy="1843404"/>
      </dsp:txXfrm>
    </dsp:sp>
    <dsp:sp modelId="{809E7E2F-9011-4B5D-8E4E-BFEDE2F79F7E}">
      <dsp:nvSpPr>
        <dsp:cNvPr id="0" name=""/>
        <dsp:cNvSpPr/>
      </dsp:nvSpPr>
      <dsp:spPr>
        <a:xfrm>
          <a:off x="1704283" y="276510"/>
          <a:ext cx="1507104" cy="1534634"/>
        </a:xfrm>
        <a:prstGeom prst="ellipse">
          <a:avLst/>
        </a:prstGeom>
        <a:blipFill dpi="0" rotWithShape="0">
          <a:blip xmlns:r="http://schemas.openxmlformats.org/officeDocument/2006/relationships" r:embed="rId2"/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9AF6FF-E00D-486C-9B31-30049F290926}">
      <dsp:nvSpPr>
        <dsp:cNvPr id="0" name=""/>
        <dsp:cNvSpPr/>
      </dsp:nvSpPr>
      <dsp:spPr>
        <a:xfrm>
          <a:off x="3307586" y="0"/>
          <a:ext cx="1603303" cy="4608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2847830"/>
                <a:satOff val="8321"/>
                <a:lumOff val="-1569"/>
                <a:alphaOff val="0"/>
                <a:shade val="51000"/>
                <a:satMod val="130000"/>
              </a:schemeClr>
            </a:gs>
            <a:gs pos="80000">
              <a:schemeClr val="accent2">
                <a:hueOff val="-2847830"/>
                <a:satOff val="8321"/>
                <a:lumOff val="-1569"/>
                <a:alphaOff val="0"/>
                <a:shade val="93000"/>
                <a:satMod val="130000"/>
              </a:schemeClr>
            </a:gs>
            <a:gs pos="100000">
              <a:schemeClr val="accent2">
                <a:hueOff val="-2847830"/>
                <a:satOff val="8321"/>
                <a:lumOff val="-156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kern="1200" dirty="0" err="1" smtClean="0"/>
            <a:t>jQuery</a:t>
          </a:r>
          <a:endParaRPr lang="it-IT" sz="16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err="1" smtClean="0"/>
            <a:t>jquery.com</a:t>
          </a:r>
          <a:endParaRPr lang="it-IT" sz="1200" b="0" kern="1200" dirty="0"/>
        </a:p>
      </dsp:txBody>
      <dsp:txXfrm>
        <a:off x="3307586" y="1843404"/>
        <a:ext cx="1603303" cy="1843404"/>
      </dsp:txXfrm>
    </dsp:sp>
    <dsp:sp modelId="{FBDDF4A3-DB9C-419D-9330-60918F3E8432}">
      <dsp:nvSpPr>
        <dsp:cNvPr id="0" name=""/>
        <dsp:cNvSpPr/>
      </dsp:nvSpPr>
      <dsp:spPr>
        <a:xfrm>
          <a:off x="3355685" y="276510"/>
          <a:ext cx="1507104" cy="1534634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2AC080-F60A-4C42-B0DE-CDA36901C4B4}">
      <dsp:nvSpPr>
        <dsp:cNvPr id="0" name=""/>
        <dsp:cNvSpPr/>
      </dsp:nvSpPr>
      <dsp:spPr>
        <a:xfrm>
          <a:off x="4958988" y="0"/>
          <a:ext cx="1603303" cy="4608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4271745"/>
                <a:satOff val="12481"/>
                <a:lumOff val="-2353"/>
                <a:alphaOff val="0"/>
                <a:shade val="51000"/>
                <a:satMod val="130000"/>
              </a:schemeClr>
            </a:gs>
            <a:gs pos="80000">
              <a:schemeClr val="accent2">
                <a:hueOff val="-4271745"/>
                <a:satOff val="12481"/>
                <a:lumOff val="-2353"/>
                <a:alphaOff val="0"/>
                <a:shade val="93000"/>
                <a:satMod val="130000"/>
              </a:schemeClr>
            </a:gs>
            <a:gs pos="100000">
              <a:schemeClr val="accent2">
                <a:hueOff val="-4271745"/>
                <a:satOff val="12481"/>
                <a:lumOff val="-235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kern="1200" dirty="0" err="1" smtClean="0"/>
            <a:t>jQuery</a:t>
          </a:r>
          <a:r>
            <a:rPr lang="it-IT" sz="1600" b="0" kern="1200" dirty="0" smtClean="0"/>
            <a:t> UI</a:t>
          </a:r>
          <a:endParaRPr lang="it-IT" sz="16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err="1" smtClean="0"/>
            <a:t>jqueryui.com</a:t>
          </a:r>
          <a:endParaRPr lang="it-IT" sz="1200" b="0" kern="1200" dirty="0"/>
        </a:p>
      </dsp:txBody>
      <dsp:txXfrm>
        <a:off x="4958988" y="1843404"/>
        <a:ext cx="1603303" cy="1843404"/>
      </dsp:txXfrm>
    </dsp:sp>
    <dsp:sp modelId="{7DF34B71-EDB9-40D8-A702-42E1CDC7B5A5}">
      <dsp:nvSpPr>
        <dsp:cNvPr id="0" name=""/>
        <dsp:cNvSpPr/>
      </dsp:nvSpPr>
      <dsp:spPr>
        <a:xfrm>
          <a:off x="5007087" y="276510"/>
          <a:ext cx="1507104" cy="1534634"/>
        </a:xfrm>
        <a:prstGeom prst="ellipse">
          <a:avLst/>
        </a:prstGeom>
        <a:blipFill dpi="0" rotWithShape="0">
          <a:blip xmlns:r="http://schemas.openxmlformats.org/officeDocument/2006/relationships" r:embed="rId4"/>
          <a:srcRect/>
          <a:stretch>
            <a:fillRect t="39000" b="39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01D156-2A57-4D14-8603-FFA3DBFE4094}">
      <dsp:nvSpPr>
        <dsp:cNvPr id="0" name=""/>
        <dsp:cNvSpPr/>
      </dsp:nvSpPr>
      <dsp:spPr>
        <a:xfrm>
          <a:off x="6610390" y="0"/>
          <a:ext cx="1603303" cy="4608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5695660"/>
                <a:satOff val="16641"/>
                <a:lumOff val="-3137"/>
                <a:alphaOff val="0"/>
                <a:shade val="51000"/>
                <a:satMod val="130000"/>
              </a:schemeClr>
            </a:gs>
            <a:gs pos="80000">
              <a:schemeClr val="accent2">
                <a:hueOff val="-5695660"/>
                <a:satOff val="16641"/>
                <a:lumOff val="-3137"/>
                <a:alphaOff val="0"/>
                <a:shade val="93000"/>
                <a:satMod val="130000"/>
              </a:schemeClr>
            </a:gs>
            <a:gs pos="100000">
              <a:schemeClr val="accent2">
                <a:hueOff val="-5695660"/>
                <a:satOff val="16641"/>
                <a:lumOff val="-31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kern="1200" dirty="0" err="1" smtClean="0"/>
            <a:t>MooTools</a:t>
          </a:r>
          <a:endParaRPr lang="it-IT" sz="16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err="1" smtClean="0"/>
            <a:t>mootools.net</a:t>
          </a:r>
          <a:endParaRPr lang="it-IT" sz="1200" b="0" kern="1200" dirty="0"/>
        </a:p>
      </dsp:txBody>
      <dsp:txXfrm>
        <a:off x="6610390" y="1843404"/>
        <a:ext cx="1603303" cy="1843404"/>
      </dsp:txXfrm>
    </dsp:sp>
    <dsp:sp modelId="{34D05719-9EAA-4537-90D6-B0143627854C}">
      <dsp:nvSpPr>
        <dsp:cNvPr id="0" name=""/>
        <dsp:cNvSpPr/>
      </dsp:nvSpPr>
      <dsp:spPr>
        <a:xfrm>
          <a:off x="6658489" y="276510"/>
          <a:ext cx="1507104" cy="1534634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CE19760-B861-4F39-9729-B44F3FF4B29E}">
      <dsp:nvSpPr>
        <dsp:cNvPr id="0" name=""/>
        <dsp:cNvSpPr/>
      </dsp:nvSpPr>
      <dsp:spPr>
        <a:xfrm>
          <a:off x="8261792" y="0"/>
          <a:ext cx="1603303" cy="4608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7119576"/>
                <a:satOff val="20802"/>
                <a:lumOff val="-3922"/>
                <a:alphaOff val="0"/>
                <a:shade val="51000"/>
                <a:satMod val="130000"/>
              </a:schemeClr>
            </a:gs>
            <a:gs pos="80000">
              <a:schemeClr val="accent2">
                <a:hueOff val="-7119576"/>
                <a:satOff val="20802"/>
                <a:lumOff val="-3922"/>
                <a:alphaOff val="0"/>
                <a:shade val="93000"/>
                <a:satMod val="130000"/>
              </a:schemeClr>
            </a:gs>
            <a:gs pos="100000">
              <a:schemeClr val="accent2">
                <a:hueOff val="-7119576"/>
                <a:satOff val="20802"/>
                <a:lumOff val="-392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kern="1200" dirty="0" err="1" smtClean="0"/>
            <a:t>Prototype</a:t>
          </a:r>
          <a:endParaRPr lang="it-IT" sz="16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err="1" smtClean="0"/>
            <a:t>prototypejs.org</a:t>
          </a:r>
          <a:endParaRPr lang="it-IT" sz="1200" b="0" kern="1200" dirty="0"/>
        </a:p>
      </dsp:txBody>
      <dsp:txXfrm>
        <a:off x="8261792" y="1843404"/>
        <a:ext cx="1603303" cy="1843404"/>
      </dsp:txXfrm>
    </dsp:sp>
    <dsp:sp modelId="{B4DFA5D3-899F-4FBC-B9F4-1DFB43D55CF3}">
      <dsp:nvSpPr>
        <dsp:cNvPr id="0" name=""/>
        <dsp:cNvSpPr/>
      </dsp:nvSpPr>
      <dsp:spPr>
        <a:xfrm>
          <a:off x="8309891" y="276510"/>
          <a:ext cx="1507104" cy="1534634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7BF5CC6-598F-41C1-B659-09078F57F6F1}">
      <dsp:nvSpPr>
        <dsp:cNvPr id="0" name=""/>
        <dsp:cNvSpPr/>
      </dsp:nvSpPr>
      <dsp:spPr>
        <a:xfrm>
          <a:off x="9913195" y="0"/>
          <a:ext cx="1603303" cy="46085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-8543491"/>
                <a:satOff val="24962"/>
                <a:lumOff val="-4706"/>
                <a:alphaOff val="0"/>
                <a:shade val="51000"/>
                <a:satMod val="130000"/>
              </a:schemeClr>
            </a:gs>
            <a:gs pos="80000">
              <a:schemeClr val="accent2">
                <a:hueOff val="-8543491"/>
                <a:satOff val="24962"/>
                <a:lumOff val="-4706"/>
                <a:alphaOff val="0"/>
                <a:shade val="93000"/>
                <a:satMod val="130000"/>
              </a:schemeClr>
            </a:gs>
            <a:gs pos="100000">
              <a:schemeClr val="accent2">
                <a:hueOff val="-8543491"/>
                <a:satOff val="24962"/>
                <a:lumOff val="-470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1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0" kern="1200" dirty="0" err="1" smtClean="0"/>
            <a:t>script.aculo.us</a:t>
          </a:r>
          <a:endParaRPr lang="it-IT" sz="16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err="1" smtClean="0"/>
            <a:t>script.aculo.us</a:t>
          </a:r>
          <a:endParaRPr lang="it-IT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200" b="0" kern="1200" dirty="0" smtClean="0"/>
            <a:t>dipende da </a:t>
          </a:r>
          <a:r>
            <a:rPr lang="it-IT" sz="1200" b="0" kern="1200" dirty="0" err="1" smtClean="0"/>
            <a:t>prototypr</a:t>
          </a:r>
          <a:endParaRPr lang="it-IT" sz="1200" b="0" kern="1200" dirty="0"/>
        </a:p>
      </dsp:txBody>
      <dsp:txXfrm>
        <a:off x="9913195" y="1843404"/>
        <a:ext cx="1603303" cy="1843404"/>
      </dsp:txXfrm>
    </dsp:sp>
    <dsp:sp modelId="{6E38FB55-F083-4469-A1DB-34AF9EDB0696}">
      <dsp:nvSpPr>
        <dsp:cNvPr id="0" name=""/>
        <dsp:cNvSpPr/>
      </dsp:nvSpPr>
      <dsp:spPr>
        <a:xfrm>
          <a:off x="9961294" y="276510"/>
          <a:ext cx="1507104" cy="1534634"/>
        </a:xfrm>
        <a:prstGeom prst="ellipse">
          <a:avLst/>
        </a:prstGeom>
        <a:blipFill dpi="0" rotWithShape="0">
          <a:blip xmlns:r="http://schemas.openxmlformats.org/officeDocument/2006/relationships" r:embed="rId7"/>
          <a:srcRect/>
          <a:stretch>
            <a:fillRect t="21000" r="-8000" b="32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D01FBB-22CD-4DDE-AB99-BD11699F7B79}">
      <dsp:nvSpPr>
        <dsp:cNvPr id="0" name=""/>
        <dsp:cNvSpPr/>
      </dsp:nvSpPr>
      <dsp:spPr>
        <a:xfrm>
          <a:off x="460851" y="3686809"/>
          <a:ext cx="10599577" cy="691276"/>
        </a:xfrm>
        <a:prstGeom prst="left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2617556" y="897287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err="1" smtClean="0"/>
            <a:t>window</a:t>
          </a:r>
          <a:endParaRPr lang="it-IT" sz="1400" kern="1200" dirty="0"/>
        </a:p>
      </dsp:txBody>
      <dsp:txXfrm>
        <a:off x="2637191" y="916922"/>
        <a:ext cx="966310" cy="631116"/>
      </dsp:txXfrm>
    </dsp:sp>
    <dsp:sp modelId="{6334C273-2698-4558-AC0C-BAA0FE6701B3}">
      <dsp:nvSpPr>
        <dsp:cNvPr id="0" name=""/>
        <dsp:cNvSpPr/>
      </dsp:nvSpPr>
      <dsp:spPr>
        <a:xfrm>
          <a:off x="505837" y="1567674"/>
          <a:ext cx="2614509" cy="268154"/>
        </a:xfrm>
        <a:custGeom>
          <a:avLst/>
          <a:gdLst/>
          <a:ahLst/>
          <a:cxnLst/>
          <a:rect l="0" t="0" r="0" b="0"/>
          <a:pathLst>
            <a:path>
              <a:moveTo>
                <a:pt x="2614509" y="0"/>
              </a:moveTo>
              <a:lnTo>
                <a:pt x="2614509" y="134077"/>
              </a:lnTo>
              <a:lnTo>
                <a:pt x="0" y="134077"/>
              </a:lnTo>
              <a:lnTo>
                <a:pt x="0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3047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navigator</a:t>
          </a:r>
          <a:endParaRPr lang="it-IT" sz="1400" kern="1200" dirty="0"/>
        </a:p>
      </dsp:txBody>
      <dsp:txXfrm>
        <a:off x="22682" y="1855464"/>
        <a:ext cx="966310" cy="631116"/>
      </dsp:txXfrm>
    </dsp:sp>
    <dsp:sp modelId="{41FC1C9F-3D98-459E-A56E-E4016FDBC37C}">
      <dsp:nvSpPr>
        <dsp:cNvPr id="0" name=""/>
        <dsp:cNvSpPr/>
      </dsp:nvSpPr>
      <dsp:spPr>
        <a:xfrm>
          <a:off x="1813091" y="1567674"/>
          <a:ext cx="1307254" cy="268154"/>
        </a:xfrm>
        <a:custGeom>
          <a:avLst/>
          <a:gdLst/>
          <a:ahLst/>
          <a:cxnLst/>
          <a:rect l="0" t="0" r="0" b="0"/>
          <a:pathLst>
            <a:path>
              <a:moveTo>
                <a:pt x="1307254" y="0"/>
              </a:moveTo>
              <a:lnTo>
                <a:pt x="1307254" y="134077"/>
              </a:lnTo>
              <a:lnTo>
                <a:pt x="0" y="134077"/>
              </a:lnTo>
              <a:lnTo>
                <a:pt x="0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310301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err="1" smtClean="0"/>
            <a:t>screen</a:t>
          </a:r>
          <a:endParaRPr lang="it-IT" sz="1400" kern="1200" dirty="0"/>
        </a:p>
      </dsp:txBody>
      <dsp:txXfrm>
        <a:off x="1329936" y="1855464"/>
        <a:ext cx="966310" cy="631116"/>
      </dsp:txXfrm>
    </dsp:sp>
    <dsp:sp modelId="{6B25056B-B82E-486A-A085-CC37AC6ECE4F}">
      <dsp:nvSpPr>
        <dsp:cNvPr id="0" name=""/>
        <dsp:cNvSpPr/>
      </dsp:nvSpPr>
      <dsp:spPr>
        <a:xfrm>
          <a:off x="3074626" y="1567674"/>
          <a:ext cx="91440" cy="268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617556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document</a:t>
          </a:r>
          <a:endParaRPr lang="it-IT" sz="1400" kern="1200" dirty="0"/>
        </a:p>
      </dsp:txBody>
      <dsp:txXfrm>
        <a:off x="2637191" y="1855464"/>
        <a:ext cx="966310" cy="631116"/>
      </dsp:txXfrm>
    </dsp:sp>
    <dsp:sp modelId="{804B1BFC-063E-4387-84CD-BD4C45A4520B}">
      <dsp:nvSpPr>
        <dsp:cNvPr id="0" name=""/>
        <dsp:cNvSpPr/>
      </dsp:nvSpPr>
      <dsp:spPr>
        <a:xfrm>
          <a:off x="3074626" y="2506216"/>
          <a:ext cx="91440" cy="26815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8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69D14-481C-4D20-8039-BCCCA728B90F}">
      <dsp:nvSpPr>
        <dsp:cNvPr id="0" name=""/>
        <dsp:cNvSpPr/>
      </dsp:nvSpPr>
      <dsp:spPr>
        <a:xfrm>
          <a:off x="2617556" y="2774370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html</a:t>
          </a:r>
          <a:endParaRPr lang="it-IT" sz="1400" kern="1200" dirty="0"/>
        </a:p>
      </dsp:txBody>
      <dsp:txXfrm>
        <a:off x="2637191" y="2794005"/>
        <a:ext cx="966310" cy="631116"/>
      </dsp:txXfrm>
    </dsp:sp>
    <dsp:sp modelId="{EDF4573F-4364-4619-9A78-5BE2FB160179}">
      <dsp:nvSpPr>
        <dsp:cNvPr id="0" name=""/>
        <dsp:cNvSpPr/>
      </dsp:nvSpPr>
      <dsp:spPr>
        <a:xfrm>
          <a:off x="2466719" y="3444757"/>
          <a:ext cx="653627" cy="268154"/>
        </a:xfrm>
        <a:custGeom>
          <a:avLst/>
          <a:gdLst/>
          <a:ahLst/>
          <a:cxnLst/>
          <a:rect l="0" t="0" r="0" b="0"/>
          <a:pathLst>
            <a:path>
              <a:moveTo>
                <a:pt x="653627" y="0"/>
              </a:moveTo>
              <a:lnTo>
                <a:pt x="653627" y="134077"/>
              </a:lnTo>
              <a:lnTo>
                <a:pt x="0" y="134077"/>
              </a:lnTo>
              <a:lnTo>
                <a:pt x="0" y="268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459A5-23AA-41E9-8424-D84E9948765E}">
      <dsp:nvSpPr>
        <dsp:cNvPr id="0" name=""/>
        <dsp:cNvSpPr/>
      </dsp:nvSpPr>
      <dsp:spPr>
        <a:xfrm>
          <a:off x="1963929" y="3712912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head</a:t>
          </a:r>
          <a:endParaRPr lang="it-IT" sz="1400" kern="1200" dirty="0"/>
        </a:p>
      </dsp:txBody>
      <dsp:txXfrm>
        <a:off x="1983564" y="3732547"/>
        <a:ext cx="966310" cy="631116"/>
      </dsp:txXfrm>
    </dsp:sp>
    <dsp:sp modelId="{9729DB08-86D4-4260-88ED-C210A67AAD74}">
      <dsp:nvSpPr>
        <dsp:cNvPr id="0" name=""/>
        <dsp:cNvSpPr/>
      </dsp:nvSpPr>
      <dsp:spPr>
        <a:xfrm>
          <a:off x="3120346" y="3444757"/>
          <a:ext cx="653627" cy="268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77"/>
              </a:lnTo>
              <a:lnTo>
                <a:pt x="653627" y="134077"/>
              </a:lnTo>
              <a:lnTo>
                <a:pt x="653627" y="26815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E49D0-C0DE-445B-8547-023895FB863F}">
      <dsp:nvSpPr>
        <dsp:cNvPr id="0" name=""/>
        <dsp:cNvSpPr/>
      </dsp:nvSpPr>
      <dsp:spPr>
        <a:xfrm>
          <a:off x="3271183" y="3712912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body</a:t>
          </a:r>
          <a:endParaRPr lang="it-IT" sz="1400" kern="1200" dirty="0"/>
        </a:p>
      </dsp:txBody>
      <dsp:txXfrm>
        <a:off x="3290818" y="3732547"/>
        <a:ext cx="966310" cy="631116"/>
      </dsp:txXfrm>
    </dsp:sp>
    <dsp:sp modelId="{B0A82A5F-E9FB-44F1-A183-E29ADDA52AB8}">
      <dsp:nvSpPr>
        <dsp:cNvPr id="0" name=""/>
        <dsp:cNvSpPr/>
      </dsp:nvSpPr>
      <dsp:spPr>
        <a:xfrm>
          <a:off x="3120346" y="1567674"/>
          <a:ext cx="1307254" cy="268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77"/>
              </a:lnTo>
              <a:lnTo>
                <a:pt x="1307254" y="134077"/>
              </a:lnTo>
              <a:lnTo>
                <a:pt x="1307254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BA60F-F1DD-482A-ADF8-95E408E96E7C}">
      <dsp:nvSpPr>
        <dsp:cNvPr id="0" name=""/>
        <dsp:cNvSpPr/>
      </dsp:nvSpPr>
      <dsp:spPr>
        <a:xfrm>
          <a:off x="3924810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err="1" smtClean="0"/>
            <a:t>history</a:t>
          </a:r>
          <a:endParaRPr lang="it-IT" sz="1400" kern="1200" dirty="0"/>
        </a:p>
      </dsp:txBody>
      <dsp:txXfrm>
        <a:off x="3944445" y="1855464"/>
        <a:ext cx="966310" cy="631116"/>
      </dsp:txXfrm>
    </dsp:sp>
    <dsp:sp modelId="{554FDED7-94FE-4940-940D-7819897FF236}">
      <dsp:nvSpPr>
        <dsp:cNvPr id="0" name=""/>
        <dsp:cNvSpPr/>
      </dsp:nvSpPr>
      <dsp:spPr>
        <a:xfrm>
          <a:off x="3120346" y="1567674"/>
          <a:ext cx="2614509" cy="2681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077"/>
              </a:lnTo>
              <a:lnTo>
                <a:pt x="2614509" y="134077"/>
              </a:lnTo>
              <a:lnTo>
                <a:pt x="2614509" y="26815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E4AAC-0B0B-469D-AE90-24D0E4D6700E}">
      <dsp:nvSpPr>
        <dsp:cNvPr id="0" name=""/>
        <dsp:cNvSpPr/>
      </dsp:nvSpPr>
      <dsp:spPr>
        <a:xfrm>
          <a:off x="5232065" y="1835829"/>
          <a:ext cx="1005580" cy="6703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400" kern="1200" dirty="0" smtClean="0"/>
            <a:t>location</a:t>
          </a:r>
          <a:endParaRPr lang="it-IT" sz="1400" kern="1200" dirty="0"/>
        </a:p>
      </dsp:txBody>
      <dsp:txXfrm>
        <a:off x="5251700" y="1855464"/>
        <a:ext cx="966310" cy="6311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806388" y="2250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document </a:t>
          </a:r>
          <a:endParaRPr lang="it-IT" sz="1200" kern="1200" dirty="0"/>
        </a:p>
      </dsp:txBody>
      <dsp:txXfrm>
        <a:off x="1824622" y="20484"/>
        <a:ext cx="897385" cy="586101"/>
      </dsp:txXfrm>
    </dsp:sp>
    <dsp:sp modelId="{6334C273-2698-4558-AC0C-BAA0FE6701B3}">
      <dsp:nvSpPr>
        <dsp:cNvPr id="0" name=""/>
        <dsp:cNvSpPr/>
      </dsp:nvSpPr>
      <dsp:spPr>
        <a:xfrm>
          <a:off x="2227595" y="624819"/>
          <a:ext cx="91440" cy="249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0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806388" y="873847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html</a:t>
          </a:r>
          <a:endParaRPr lang="it-IT" sz="1200" kern="1200" dirty="0"/>
        </a:p>
      </dsp:txBody>
      <dsp:txXfrm>
        <a:off x="1824622" y="892081"/>
        <a:ext cx="897385" cy="586101"/>
      </dsp:txXfrm>
    </dsp:sp>
    <dsp:sp modelId="{41FC1C9F-3D98-459E-A56E-E4016FDBC37C}">
      <dsp:nvSpPr>
        <dsp:cNvPr id="0" name=""/>
        <dsp:cNvSpPr/>
      </dsp:nvSpPr>
      <dsp:spPr>
        <a:xfrm>
          <a:off x="1666310" y="149641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607004" y="0"/>
              </a:moveTo>
              <a:lnTo>
                <a:pt x="607004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199383" y="1745444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head</a:t>
          </a:r>
          <a:endParaRPr lang="it-IT" sz="1200" kern="1200" dirty="0"/>
        </a:p>
      </dsp:txBody>
      <dsp:txXfrm>
        <a:off x="1217617" y="1763678"/>
        <a:ext cx="897385" cy="586101"/>
      </dsp:txXfrm>
    </dsp:sp>
    <dsp:sp modelId="{6B25056B-B82E-486A-A085-CC37AC6ECE4F}">
      <dsp:nvSpPr>
        <dsp:cNvPr id="0" name=""/>
        <dsp:cNvSpPr/>
      </dsp:nvSpPr>
      <dsp:spPr>
        <a:xfrm>
          <a:off x="2273315" y="149641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607004" y="124513"/>
              </a:lnTo>
              <a:lnTo>
                <a:pt x="607004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413393" y="1745444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body</a:t>
          </a:r>
          <a:endParaRPr lang="it-IT" sz="1200" kern="1200" dirty="0"/>
        </a:p>
      </dsp:txBody>
      <dsp:txXfrm>
        <a:off x="2431627" y="1763678"/>
        <a:ext cx="897385" cy="586101"/>
      </dsp:txXfrm>
    </dsp:sp>
    <dsp:sp modelId="{0AA163EC-F502-4FF2-97E7-A7EF23B402F5}">
      <dsp:nvSpPr>
        <dsp:cNvPr id="0" name=""/>
        <dsp:cNvSpPr/>
      </dsp:nvSpPr>
      <dsp:spPr>
        <a:xfrm>
          <a:off x="2834600" y="2368013"/>
          <a:ext cx="91440" cy="249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413393" y="2617040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p</a:t>
          </a:r>
          <a:endParaRPr lang="it-IT" sz="1200" kern="1200" dirty="0"/>
        </a:p>
      </dsp:txBody>
      <dsp:txXfrm>
        <a:off x="2431627" y="2635274"/>
        <a:ext cx="897385" cy="586101"/>
      </dsp:txXfrm>
    </dsp:sp>
    <dsp:sp modelId="{E23DA7AA-A90B-4CD9-9184-CB20920551B4}">
      <dsp:nvSpPr>
        <dsp:cNvPr id="0" name=""/>
        <dsp:cNvSpPr/>
      </dsp:nvSpPr>
      <dsp:spPr>
        <a:xfrm>
          <a:off x="1666310" y="3239610"/>
          <a:ext cx="1214009" cy="249027"/>
        </a:xfrm>
        <a:custGeom>
          <a:avLst/>
          <a:gdLst/>
          <a:ahLst/>
          <a:cxnLst/>
          <a:rect l="0" t="0" r="0" b="0"/>
          <a:pathLst>
            <a:path>
              <a:moveTo>
                <a:pt x="1214009" y="0"/>
              </a:moveTo>
              <a:lnTo>
                <a:pt x="1214009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5E67-0618-44A9-9486-F8ED187059E7}">
      <dsp:nvSpPr>
        <dsp:cNvPr id="0" name=""/>
        <dsp:cNvSpPr/>
      </dsp:nvSpPr>
      <dsp:spPr>
        <a:xfrm>
          <a:off x="460569" y="3488637"/>
          <a:ext cx="2411481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“Testo”</a:t>
          </a:r>
          <a:endParaRPr lang="it-IT" sz="1200" kern="1200" dirty="0"/>
        </a:p>
      </dsp:txBody>
      <dsp:txXfrm>
        <a:off x="478803" y="3506871"/>
        <a:ext cx="2375013" cy="586101"/>
      </dsp:txXfrm>
    </dsp:sp>
    <dsp:sp modelId="{318359F6-BA36-4983-B107-7AF9F98EC8D4}">
      <dsp:nvSpPr>
        <dsp:cNvPr id="0" name=""/>
        <dsp:cNvSpPr/>
      </dsp:nvSpPr>
      <dsp:spPr>
        <a:xfrm>
          <a:off x="2880320" y="3239610"/>
          <a:ext cx="738813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738813" y="124513"/>
              </a:lnTo>
              <a:lnTo>
                <a:pt x="738813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F24BE-49C1-48DF-B056-70E30D98A451}">
      <dsp:nvSpPr>
        <dsp:cNvPr id="0" name=""/>
        <dsp:cNvSpPr/>
      </dsp:nvSpPr>
      <dsp:spPr>
        <a:xfrm>
          <a:off x="3152206" y="3488637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/>
            <a:t>span</a:t>
          </a:r>
          <a:endParaRPr lang="it-IT" sz="1200" kern="1200" dirty="0"/>
        </a:p>
      </dsp:txBody>
      <dsp:txXfrm>
        <a:off x="3170440" y="3506871"/>
        <a:ext cx="897385" cy="586101"/>
      </dsp:txXfrm>
    </dsp:sp>
    <dsp:sp modelId="{A7C65AFC-97EC-40C3-9F4A-13CCCC0E6BA9}">
      <dsp:nvSpPr>
        <dsp:cNvPr id="0" name=""/>
        <dsp:cNvSpPr/>
      </dsp:nvSpPr>
      <dsp:spPr>
        <a:xfrm>
          <a:off x="3012128" y="411120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607004" y="0"/>
              </a:moveTo>
              <a:lnTo>
                <a:pt x="607004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F5A92-F88D-4369-B07C-3AC1846700F3}">
      <dsp:nvSpPr>
        <dsp:cNvPr id="0" name=""/>
        <dsp:cNvSpPr/>
      </dsp:nvSpPr>
      <dsp:spPr>
        <a:xfrm>
          <a:off x="2545201" y="4360234"/>
          <a:ext cx="933853" cy="622569"/>
        </a:xfrm>
        <a:prstGeom prst="roundRect">
          <a:avLst>
            <a:gd name="adj" fmla="val 10000"/>
          </a:avLst>
        </a:prstGeom>
        <a:solidFill>
          <a:srgbClr val="92D05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“del”</a:t>
          </a:r>
          <a:endParaRPr lang="it-IT" sz="1200" kern="1200" dirty="0"/>
        </a:p>
      </dsp:txBody>
      <dsp:txXfrm>
        <a:off x="2563435" y="4378468"/>
        <a:ext cx="897385" cy="586101"/>
      </dsp:txXfrm>
    </dsp:sp>
    <dsp:sp modelId="{34519F6A-B382-4633-94C4-441BBE739706}">
      <dsp:nvSpPr>
        <dsp:cNvPr id="0" name=""/>
        <dsp:cNvSpPr/>
      </dsp:nvSpPr>
      <dsp:spPr>
        <a:xfrm>
          <a:off x="3619133" y="411120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607004" y="124513"/>
              </a:lnTo>
              <a:lnTo>
                <a:pt x="607004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52FB2-A960-4B8F-8A27-FEC74D7BDEB4}">
      <dsp:nvSpPr>
        <dsp:cNvPr id="0" name=""/>
        <dsp:cNvSpPr/>
      </dsp:nvSpPr>
      <dsp:spPr>
        <a:xfrm>
          <a:off x="3759211" y="4360234"/>
          <a:ext cx="933853" cy="622569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attributi</a:t>
          </a:r>
          <a:endParaRPr lang="it-IT" sz="1200" kern="1200" dirty="0"/>
        </a:p>
      </dsp:txBody>
      <dsp:txXfrm>
        <a:off x="3777445" y="4378468"/>
        <a:ext cx="897385" cy="586101"/>
      </dsp:txXfrm>
    </dsp:sp>
    <dsp:sp modelId="{0B274BAE-ACE6-41D4-8C4A-73FF34D1E870}">
      <dsp:nvSpPr>
        <dsp:cNvPr id="0" name=""/>
        <dsp:cNvSpPr/>
      </dsp:nvSpPr>
      <dsp:spPr>
        <a:xfrm>
          <a:off x="3619133" y="4982803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607004" y="0"/>
              </a:moveTo>
              <a:lnTo>
                <a:pt x="607004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E91C5-5106-4D5E-A81B-B33FF9D4C208}">
      <dsp:nvSpPr>
        <dsp:cNvPr id="0" name=""/>
        <dsp:cNvSpPr/>
      </dsp:nvSpPr>
      <dsp:spPr>
        <a:xfrm>
          <a:off x="3152206" y="5231831"/>
          <a:ext cx="933853" cy="622569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/>
            <a:t>id=</a:t>
          </a:r>
          <a:r>
            <a:rPr lang="it-IT" sz="1200" kern="1200" dirty="0" smtClean="0"/>
            <a:t>"</a:t>
          </a:r>
          <a:r>
            <a:rPr lang="it-IT" sz="1200" kern="1200" dirty="0" err="1" smtClean="0"/>
            <a:t>pippo</a:t>
          </a:r>
          <a:r>
            <a:rPr lang="it-IT" sz="1200" kern="1200" dirty="0" smtClean="0"/>
            <a:t>"</a:t>
          </a:r>
          <a:endParaRPr lang="it-IT" sz="1200" kern="1200" dirty="0"/>
        </a:p>
      </dsp:txBody>
      <dsp:txXfrm>
        <a:off x="3170440" y="5250065"/>
        <a:ext cx="897385" cy="586101"/>
      </dsp:txXfrm>
    </dsp:sp>
    <dsp:sp modelId="{4E6B9207-483D-4746-BCA7-35FDEBE4B89D}">
      <dsp:nvSpPr>
        <dsp:cNvPr id="0" name=""/>
        <dsp:cNvSpPr/>
      </dsp:nvSpPr>
      <dsp:spPr>
        <a:xfrm>
          <a:off x="4226138" y="4982803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607004" y="124513"/>
              </a:lnTo>
              <a:lnTo>
                <a:pt x="607004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A9DD5-09E8-45E4-8E97-FC8110C8E203}">
      <dsp:nvSpPr>
        <dsp:cNvPr id="0" name=""/>
        <dsp:cNvSpPr/>
      </dsp:nvSpPr>
      <dsp:spPr>
        <a:xfrm>
          <a:off x="4366216" y="5231831"/>
          <a:ext cx="933853" cy="622569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/>
            <a:t>class=</a:t>
          </a:r>
          <a:r>
            <a:rPr lang="it-IT" sz="1200" kern="1200" dirty="0" smtClean="0"/>
            <a:t>"blu"</a:t>
          </a:r>
          <a:endParaRPr lang="it-IT" sz="1200" kern="1200" dirty="0"/>
        </a:p>
      </dsp:txBody>
      <dsp:txXfrm>
        <a:off x="4384450" y="5250065"/>
        <a:ext cx="897385" cy="586101"/>
      </dsp:txXfrm>
    </dsp:sp>
    <dsp:sp modelId="{4B5DDE04-AEA2-4187-8CEE-684D494A3318}">
      <dsp:nvSpPr>
        <dsp:cNvPr id="0" name=""/>
        <dsp:cNvSpPr/>
      </dsp:nvSpPr>
      <dsp:spPr>
        <a:xfrm>
          <a:off x="2880320" y="3239610"/>
          <a:ext cx="1952823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1952823" y="124513"/>
              </a:lnTo>
              <a:lnTo>
                <a:pt x="1952823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79A85-C1A3-442A-869E-E843DE3760EE}">
      <dsp:nvSpPr>
        <dsp:cNvPr id="0" name=""/>
        <dsp:cNvSpPr/>
      </dsp:nvSpPr>
      <dsp:spPr>
        <a:xfrm>
          <a:off x="4366216" y="3488637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“paragrafo.”</a:t>
          </a:r>
          <a:endParaRPr lang="it-IT" sz="1200" kern="1200" dirty="0"/>
        </a:p>
      </dsp:txBody>
      <dsp:txXfrm>
        <a:off x="4384450" y="3506871"/>
        <a:ext cx="897385" cy="5861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806388" y="2250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document </a:t>
          </a:r>
          <a:endParaRPr lang="it-IT" sz="1200" kern="1200" dirty="0"/>
        </a:p>
      </dsp:txBody>
      <dsp:txXfrm>
        <a:off x="1824622" y="20484"/>
        <a:ext cx="897385" cy="586101"/>
      </dsp:txXfrm>
    </dsp:sp>
    <dsp:sp modelId="{6334C273-2698-4558-AC0C-BAA0FE6701B3}">
      <dsp:nvSpPr>
        <dsp:cNvPr id="0" name=""/>
        <dsp:cNvSpPr/>
      </dsp:nvSpPr>
      <dsp:spPr>
        <a:xfrm>
          <a:off x="2227595" y="624819"/>
          <a:ext cx="91440" cy="249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02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806388" y="873847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html</a:t>
          </a:r>
          <a:endParaRPr lang="it-IT" sz="1200" kern="1200" dirty="0"/>
        </a:p>
      </dsp:txBody>
      <dsp:txXfrm>
        <a:off x="1824622" y="892081"/>
        <a:ext cx="897385" cy="586101"/>
      </dsp:txXfrm>
    </dsp:sp>
    <dsp:sp modelId="{41FC1C9F-3D98-459E-A56E-E4016FDBC37C}">
      <dsp:nvSpPr>
        <dsp:cNvPr id="0" name=""/>
        <dsp:cNvSpPr/>
      </dsp:nvSpPr>
      <dsp:spPr>
        <a:xfrm>
          <a:off x="1666310" y="149641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607004" y="0"/>
              </a:moveTo>
              <a:lnTo>
                <a:pt x="607004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199383" y="1745444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head</a:t>
          </a:r>
          <a:endParaRPr lang="it-IT" sz="1200" kern="1200" dirty="0"/>
        </a:p>
      </dsp:txBody>
      <dsp:txXfrm>
        <a:off x="1217617" y="1763678"/>
        <a:ext cx="897385" cy="586101"/>
      </dsp:txXfrm>
    </dsp:sp>
    <dsp:sp modelId="{6B25056B-B82E-486A-A085-CC37AC6ECE4F}">
      <dsp:nvSpPr>
        <dsp:cNvPr id="0" name=""/>
        <dsp:cNvSpPr/>
      </dsp:nvSpPr>
      <dsp:spPr>
        <a:xfrm>
          <a:off x="2273315" y="149641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607004" y="124513"/>
              </a:lnTo>
              <a:lnTo>
                <a:pt x="607004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413393" y="1745444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body</a:t>
          </a:r>
          <a:endParaRPr lang="it-IT" sz="1200" kern="1200" dirty="0"/>
        </a:p>
      </dsp:txBody>
      <dsp:txXfrm>
        <a:off x="2431627" y="1763678"/>
        <a:ext cx="897385" cy="586101"/>
      </dsp:txXfrm>
    </dsp:sp>
    <dsp:sp modelId="{0AA163EC-F502-4FF2-97E7-A7EF23B402F5}">
      <dsp:nvSpPr>
        <dsp:cNvPr id="0" name=""/>
        <dsp:cNvSpPr/>
      </dsp:nvSpPr>
      <dsp:spPr>
        <a:xfrm>
          <a:off x="2834600" y="2368013"/>
          <a:ext cx="91440" cy="2490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413393" y="2617040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p</a:t>
          </a:r>
          <a:endParaRPr lang="it-IT" sz="1200" kern="1200" dirty="0"/>
        </a:p>
      </dsp:txBody>
      <dsp:txXfrm>
        <a:off x="2431627" y="2635274"/>
        <a:ext cx="897385" cy="586101"/>
      </dsp:txXfrm>
    </dsp:sp>
    <dsp:sp modelId="{E23DA7AA-A90B-4CD9-9184-CB20920551B4}">
      <dsp:nvSpPr>
        <dsp:cNvPr id="0" name=""/>
        <dsp:cNvSpPr/>
      </dsp:nvSpPr>
      <dsp:spPr>
        <a:xfrm>
          <a:off x="1666310" y="3239610"/>
          <a:ext cx="1214009" cy="249027"/>
        </a:xfrm>
        <a:custGeom>
          <a:avLst/>
          <a:gdLst/>
          <a:ahLst/>
          <a:cxnLst/>
          <a:rect l="0" t="0" r="0" b="0"/>
          <a:pathLst>
            <a:path>
              <a:moveTo>
                <a:pt x="1214009" y="0"/>
              </a:moveTo>
              <a:lnTo>
                <a:pt x="1214009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5E67-0618-44A9-9486-F8ED187059E7}">
      <dsp:nvSpPr>
        <dsp:cNvPr id="0" name=""/>
        <dsp:cNvSpPr/>
      </dsp:nvSpPr>
      <dsp:spPr>
        <a:xfrm>
          <a:off x="460569" y="3488637"/>
          <a:ext cx="2411481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“Testo”</a:t>
          </a:r>
          <a:endParaRPr lang="it-IT" sz="1200" kern="1200" dirty="0"/>
        </a:p>
      </dsp:txBody>
      <dsp:txXfrm>
        <a:off x="478803" y="3506871"/>
        <a:ext cx="2375013" cy="586101"/>
      </dsp:txXfrm>
    </dsp:sp>
    <dsp:sp modelId="{318359F6-BA36-4983-B107-7AF9F98EC8D4}">
      <dsp:nvSpPr>
        <dsp:cNvPr id="0" name=""/>
        <dsp:cNvSpPr/>
      </dsp:nvSpPr>
      <dsp:spPr>
        <a:xfrm>
          <a:off x="2880320" y="3239610"/>
          <a:ext cx="738813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738813" y="124513"/>
              </a:lnTo>
              <a:lnTo>
                <a:pt x="738813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F24BE-49C1-48DF-B056-70E30D98A451}">
      <dsp:nvSpPr>
        <dsp:cNvPr id="0" name=""/>
        <dsp:cNvSpPr/>
      </dsp:nvSpPr>
      <dsp:spPr>
        <a:xfrm>
          <a:off x="3152206" y="3488637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/>
            <a:t>span</a:t>
          </a:r>
          <a:endParaRPr lang="it-IT" sz="1200" kern="1200" dirty="0"/>
        </a:p>
      </dsp:txBody>
      <dsp:txXfrm>
        <a:off x="3170440" y="3506871"/>
        <a:ext cx="897385" cy="586101"/>
      </dsp:txXfrm>
    </dsp:sp>
    <dsp:sp modelId="{A7C65AFC-97EC-40C3-9F4A-13CCCC0E6BA9}">
      <dsp:nvSpPr>
        <dsp:cNvPr id="0" name=""/>
        <dsp:cNvSpPr/>
      </dsp:nvSpPr>
      <dsp:spPr>
        <a:xfrm>
          <a:off x="3012128" y="411120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607004" y="0"/>
              </a:moveTo>
              <a:lnTo>
                <a:pt x="607004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F5A92-F88D-4369-B07C-3AC1846700F3}">
      <dsp:nvSpPr>
        <dsp:cNvPr id="0" name=""/>
        <dsp:cNvSpPr/>
      </dsp:nvSpPr>
      <dsp:spPr>
        <a:xfrm>
          <a:off x="2545201" y="4360234"/>
          <a:ext cx="933853" cy="622569"/>
        </a:xfrm>
        <a:prstGeom prst="roundRect">
          <a:avLst>
            <a:gd name="adj" fmla="val 10000"/>
          </a:avLst>
        </a:prstGeom>
        <a:solidFill>
          <a:srgbClr val="92D05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“del”</a:t>
          </a:r>
          <a:endParaRPr lang="it-IT" sz="1200" kern="1200" dirty="0"/>
        </a:p>
      </dsp:txBody>
      <dsp:txXfrm>
        <a:off x="2563435" y="4378468"/>
        <a:ext cx="897385" cy="586101"/>
      </dsp:txXfrm>
    </dsp:sp>
    <dsp:sp modelId="{34519F6A-B382-4633-94C4-441BBE739706}">
      <dsp:nvSpPr>
        <dsp:cNvPr id="0" name=""/>
        <dsp:cNvSpPr/>
      </dsp:nvSpPr>
      <dsp:spPr>
        <a:xfrm>
          <a:off x="3619133" y="4111206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607004" y="124513"/>
              </a:lnTo>
              <a:lnTo>
                <a:pt x="607004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52FB2-A960-4B8F-8A27-FEC74D7BDEB4}">
      <dsp:nvSpPr>
        <dsp:cNvPr id="0" name=""/>
        <dsp:cNvSpPr/>
      </dsp:nvSpPr>
      <dsp:spPr>
        <a:xfrm>
          <a:off x="3759211" y="4360234"/>
          <a:ext cx="933853" cy="622569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attributi</a:t>
          </a:r>
          <a:endParaRPr lang="it-IT" sz="1200" kern="1200" dirty="0"/>
        </a:p>
      </dsp:txBody>
      <dsp:txXfrm>
        <a:off x="3777445" y="4378468"/>
        <a:ext cx="897385" cy="586101"/>
      </dsp:txXfrm>
    </dsp:sp>
    <dsp:sp modelId="{0B274BAE-ACE6-41D4-8C4A-73FF34D1E870}">
      <dsp:nvSpPr>
        <dsp:cNvPr id="0" name=""/>
        <dsp:cNvSpPr/>
      </dsp:nvSpPr>
      <dsp:spPr>
        <a:xfrm>
          <a:off x="3619133" y="4982803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607004" y="0"/>
              </a:moveTo>
              <a:lnTo>
                <a:pt x="607004" y="124513"/>
              </a:lnTo>
              <a:lnTo>
                <a:pt x="0" y="124513"/>
              </a:lnTo>
              <a:lnTo>
                <a:pt x="0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E91C5-5106-4D5E-A81B-B33FF9D4C208}">
      <dsp:nvSpPr>
        <dsp:cNvPr id="0" name=""/>
        <dsp:cNvSpPr/>
      </dsp:nvSpPr>
      <dsp:spPr>
        <a:xfrm>
          <a:off x="3152206" y="5231831"/>
          <a:ext cx="933853" cy="622569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/>
            <a:t>id=</a:t>
          </a:r>
          <a:r>
            <a:rPr lang="it-IT" sz="1200" kern="1200" dirty="0" smtClean="0"/>
            <a:t>"</a:t>
          </a:r>
          <a:r>
            <a:rPr lang="it-IT" sz="1200" kern="1200" dirty="0" err="1" smtClean="0"/>
            <a:t>pippo</a:t>
          </a:r>
          <a:r>
            <a:rPr lang="it-IT" sz="1200" kern="1200" dirty="0" smtClean="0"/>
            <a:t>"</a:t>
          </a:r>
          <a:endParaRPr lang="it-IT" sz="1200" kern="1200" dirty="0"/>
        </a:p>
      </dsp:txBody>
      <dsp:txXfrm>
        <a:off x="3170440" y="5250065"/>
        <a:ext cx="897385" cy="586101"/>
      </dsp:txXfrm>
    </dsp:sp>
    <dsp:sp modelId="{4E6B9207-483D-4746-BCA7-35FDEBE4B89D}">
      <dsp:nvSpPr>
        <dsp:cNvPr id="0" name=""/>
        <dsp:cNvSpPr/>
      </dsp:nvSpPr>
      <dsp:spPr>
        <a:xfrm>
          <a:off x="4226138" y="4982803"/>
          <a:ext cx="607004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607004" y="124513"/>
              </a:lnTo>
              <a:lnTo>
                <a:pt x="607004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A9DD5-09E8-45E4-8E97-FC8110C8E203}">
      <dsp:nvSpPr>
        <dsp:cNvPr id="0" name=""/>
        <dsp:cNvSpPr/>
      </dsp:nvSpPr>
      <dsp:spPr>
        <a:xfrm>
          <a:off x="4366216" y="5231831"/>
          <a:ext cx="933853" cy="622569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err="1" smtClean="0"/>
            <a:t>class=</a:t>
          </a:r>
          <a:r>
            <a:rPr lang="it-IT" sz="1200" kern="1200" dirty="0" smtClean="0"/>
            <a:t>"blu"</a:t>
          </a:r>
          <a:endParaRPr lang="it-IT" sz="1200" kern="1200" dirty="0"/>
        </a:p>
      </dsp:txBody>
      <dsp:txXfrm>
        <a:off x="4384450" y="5250065"/>
        <a:ext cx="897385" cy="586101"/>
      </dsp:txXfrm>
    </dsp:sp>
    <dsp:sp modelId="{4B5DDE04-AEA2-4187-8CEE-684D494A3318}">
      <dsp:nvSpPr>
        <dsp:cNvPr id="0" name=""/>
        <dsp:cNvSpPr/>
      </dsp:nvSpPr>
      <dsp:spPr>
        <a:xfrm>
          <a:off x="2880320" y="3239610"/>
          <a:ext cx="1952823" cy="2490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513"/>
              </a:lnTo>
              <a:lnTo>
                <a:pt x="1952823" y="124513"/>
              </a:lnTo>
              <a:lnTo>
                <a:pt x="1952823" y="24902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79A85-C1A3-442A-869E-E843DE3760EE}">
      <dsp:nvSpPr>
        <dsp:cNvPr id="0" name=""/>
        <dsp:cNvSpPr/>
      </dsp:nvSpPr>
      <dsp:spPr>
        <a:xfrm>
          <a:off x="4366216" y="3488637"/>
          <a:ext cx="933853" cy="622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“paragrafo.”</a:t>
          </a:r>
          <a:endParaRPr lang="it-IT" sz="1200" kern="1200" dirty="0"/>
        </a:p>
      </dsp:txBody>
      <dsp:txXfrm>
        <a:off x="4384450" y="3506871"/>
        <a:ext cx="897385" cy="5861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885D4-E9A9-4B5A-B812-8E07F040E502}">
      <dsp:nvSpPr>
        <dsp:cNvPr id="0" name=""/>
        <dsp:cNvSpPr/>
      </dsp:nvSpPr>
      <dsp:spPr>
        <a:xfrm>
          <a:off x="2588" y="1558718"/>
          <a:ext cx="1771509" cy="88575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$</a:t>
          </a:r>
          <a:endParaRPr lang="it-IT" sz="2800" b="1" kern="1200" dirty="0"/>
        </a:p>
      </dsp:txBody>
      <dsp:txXfrm>
        <a:off x="28531" y="1584661"/>
        <a:ext cx="1719623" cy="833868"/>
      </dsp:txXfrm>
    </dsp:sp>
    <dsp:sp modelId="{342C26DC-A28B-4951-94A4-E784A494F9D2}">
      <dsp:nvSpPr>
        <dsp:cNvPr id="0" name=""/>
        <dsp:cNvSpPr/>
      </dsp:nvSpPr>
      <dsp:spPr>
        <a:xfrm>
          <a:off x="1774097" y="1983930"/>
          <a:ext cx="708603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708603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110684" y="1983880"/>
        <a:ext cx="35430" cy="35430"/>
      </dsp:txXfrm>
    </dsp:sp>
    <dsp:sp modelId="{E88AF22D-C884-4ABA-B602-6BEE3D784EDD}">
      <dsp:nvSpPr>
        <dsp:cNvPr id="0" name=""/>
        <dsp:cNvSpPr/>
      </dsp:nvSpPr>
      <dsp:spPr>
        <a:xfrm>
          <a:off x="2482700" y="1558718"/>
          <a:ext cx="1771509" cy="885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span</a:t>
          </a:r>
          <a:endParaRPr lang="it-IT" sz="2700" kern="1200" dirty="0"/>
        </a:p>
      </dsp:txBody>
      <dsp:txXfrm>
        <a:off x="2508643" y="1584661"/>
        <a:ext cx="1719623" cy="833868"/>
      </dsp:txXfrm>
    </dsp:sp>
    <dsp:sp modelId="{67A03589-81AE-4A51-BFBE-B53031D7E3E8}">
      <dsp:nvSpPr>
        <dsp:cNvPr id="0" name=""/>
        <dsp:cNvSpPr/>
      </dsp:nvSpPr>
      <dsp:spPr>
        <a:xfrm rot="19457599">
          <a:off x="4172187" y="1729275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586695" y="1725125"/>
        <a:ext cx="43632" cy="43632"/>
      </dsp:txXfrm>
    </dsp:sp>
    <dsp:sp modelId="{73821020-4AFB-4806-8CC2-C85B01FBB1A1}">
      <dsp:nvSpPr>
        <dsp:cNvPr id="0" name=""/>
        <dsp:cNvSpPr/>
      </dsp:nvSpPr>
      <dsp:spPr>
        <a:xfrm>
          <a:off x="4962813" y="1049409"/>
          <a:ext cx="1771509" cy="885754"/>
        </a:xfrm>
        <a:prstGeom prst="roundRect">
          <a:avLst>
            <a:gd name="adj" fmla="val 10000"/>
          </a:avLst>
        </a:prstGeom>
        <a:solidFill>
          <a:srgbClr val="92D05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“del”</a:t>
          </a:r>
          <a:endParaRPr lang="it-IT" sz="2700" kern="1200" dirty="0"/>
        </a:p>
      </dsp:txBody>
      <dsp:txXfrm>
        <a:off x="4988756" y="1075352"/>
        <a:ext cx="1719623" cy="833868"/>
      </dsp:txXfrm>
    </dsp:sp>
    <dsp:sp modelId="{4329F56D-A5CF-43F6-9A0A-B1B586AA8C47}">
      <dsp:nvSpPr>
        <dsp:cNvPr id="0" name=""/>
        <dsp:cNvSpPr/>
      </dsp:nvSpPr>
      <dsp:spPr>
        <a:xfrm rot="2142401">
          <a:off x="4172187" y="2238584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586695" y="2234434"/>
        <a:ext cx="43632" cy="43632"/>
      </dsp:txXfrm>
    </dsp:sp>
    <dsp:sp modelId="{09E53877-8635-4D0C-8AAB-029AEA8C62E7}">
      <dsp:nvSpPr>
        <dsp:cNvPr id="0" name=""/>
        <dsp:cNvSpPr/>
      </dsp:nvSpPr>
      <dsp:spPr>
        <a:xfrm>
          <a:off x="4962813" y="2068027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attributi</a:t>
          </a:r>
          <a:endParaRPr lang="it-IT" sz="2700" kern="1200" dirty="0"/>
        </a:p>
      </dsp:txBody>
      <dsp:txXfrm>
        <a:off x="4988756" y="2093970"/>
        <a:ext cx="1719623" cy="833868"/>
      </dsp:txXfrm>
    </dsp:sp>
    <dsp:sp modelId="{68E66FDF-F290-483F-886D-3365F7F57C0B}">
      <dsp:nvSpPr>
        <dsp:cNvPr id="0" name=""/>
        <dsp:cNvSpPr/>
      </dsp:nvSpPr>
      <dsp:spPr>
        <a:xfrm rot="19457599">
          <a:off x="6652300" y="2238584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66808" y="2234434"/>
        <a:ext cx="43632" cy="43632"/>
      </dsp:txXfrm>
    </dsp:sp>
    <dsp:sp modelId="{7E68DD43-A2B8-465F-94E3-13AC456E938F}">
      <dsp:nvSpPr>
        <dsp:cNvPr id="0" name=""/>
        <dsp:cNvSpPr/>
      </dsp:nvSpPr>
      <dsp:spPr>
        <a:xfrm>
          <a:off x="7442926" y="1558718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id=</a:t>
          </a:r>
          <a:r>
            <a:rPr lang="it-IT" sz="2700" kern="1200" dirty="0" smtClean="0"/>
            <a:t>"</a:t>
          </a:r>
          <a:r>
            <a:rPr lang="it-IT" sz="2700" kern="1200" dirty="0" err="1" smtClean="0"/>
            <a:t>pippo</a:t>
          </a:r>
          <a:r>
            <a:rPr lang="it-IT" sz="2700" kern="1200" dirty="0" smtClean="0"/>
            <a:t>"</a:t>
          </a:r>
          <a:endParaRPr lang="it-IT" sz="2700" kern="1200" dirty="0"/>
        </a:p>
      </dsp:txBody>
      <dsp:txXfrm>
        <a:off x="7468869" y="1584661"/>
        <a:ext cx="1719623" cy="833868"/>
      </dsp:txXfrm>
    </dsp:sp>
    <dsp:sp modelId="{5E406ABB-E03D-4BBE-A03A-2FBEFF98A2ED}">
      <dsp:nvSpPr>
        <dsp:cNvPr id="0" name=""/>
        <dsp:cNvSpPr/>
      </dsp:nvSpPr>
      <dsp:spPr>
        <a:xfrm rot="2142401">
          <a:off x="6652300" y="2747893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66808" y="2743743"/>
        <a:ext cx="43632" cy="43632"/>
      </dsp:txXfrm>
    </dsp:sp>
    <dsp:sp modelId="{7F90ACA3-6156-4892-98ED-F1E1538CDFDD}">
      <dsp:nvSpPr>
        <dsp:cNvPr id="0" name=""/>
        <dsp:cNvSpPr/>
      </dsp:nvSpPr>
      <dsp:spPr>
        <a:xfrm>
          <a:off x="7442926" y="2577336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class=</a:t>
          </a:r>
          <a:r>
            <a:rPr lang="it-IT" sz="2700" kern="1200" dirty="0" smtClean="0"/>
            <a:t>"blu"</a:t>
          </a:r>
          <a:endParaRPr lang="it-IT" sz="2700" kern="1200" dirty="0"/>
        </a:p>
      </dsp:txBody>
      <dsp:txXfrm>
        <a:off x="7468869" y="2603279"/>
        <a:ext cx="1719623" cy="8338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989034" y="544279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document </a:t>
          </a:r>
          <a:endParaRPr lang="it-IT" sz="900" kern="1200" dirty="0"/>
        </a:p>
      </dsp:txBody>
      <dsp:txXfrm>
        <a:off x="2003891" y="559136"/>
        <a:ext cx="731151" cy="477529"/>
      </dsp:txXfrm>
    </dsp:sp>
    <dsp:sp modelId="{6334C273-2698-4558-AC0C-BAA0FE6701B3}">
      <dsp:nvSpPr>
        <dsp:cNvPr id="0" name=""/>
        <dsp:cNvSpPr/>
      </dsp:nvSpPr>
      <dsp:spPr>
        <a:xfrm>
          <a:off x="2323747" y="1051523"/>
          <a:ext cx="91440" cy="2028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28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989034" y="1254420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html</a:t>
          </a:r>
          <a:endParaRPr lang="it-IT" sz="900" kern="1200" dirty="0"/>
        </a:p>
      </dsp:txBody>
      <dsp:txXfrm>
        <a:off x="2003891" y="1269277"/>
        <a:ext cx="731151" cy="477529"/>
      </dsp:txXfrm>
    </dsp:sp>
    <dsp:sp modelId="{41FC1C9F-3D98-459E-A56E-E4016FDBC37C}">
      <dsp:nvSpPr>
        <dsp:cNvPr id="0" name=""/>
        <dsp:cNvSpPr/>
      </dsp:nvSpPr>
      <dsp:spPr>
        <a:xfrm>
          <a:off x="1874904" y="1761664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494562" y="0"/>
              </a:moveTo>
              <a:lnTo>
                <a:pt x="494562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494471" y="1964562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head</a:t>
          </a:r>
          <a:endParaRPr lang="it-IT" sz="900" kern="1200" dirty="0"/>
        </a:p>
      </dsp:txBody>
      <dsp:txXfrm>
        <a:off x="1509328" y="1979419"/>
        <a:ext cx="731151" cy="477529"/>
      </dsp:txXfrm>
    </dsp:sp>
    <dsp:sp modelId="{6B25056B-B82E-486A-A085-CC37AC6ECE4F}">
      <dsp:nvSpPr>
        <dsp:cNvPr id="0" name=""/>
        <dsp:cNvSpPr/>
      </dsp:nvSpPr>
      <dsp:spPr>
        <a:xfrm>
          <a:off x="2369467" y="1761664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494562" y="101448"/>
              </a:lnTo>
              <a:lnTo>
                <a:pt x="494562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483596" y="1964562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body</a:t>
          </a:r>
          <a:endParaRPr lang="it-IT" sz="900" kern="1200" dirty="0"/>
        </a:p>
      </dsp:txBody>
      <dsp:txXfrm>
        <a:off x="2498453" y="1979419"/>
        <a:ext cx="731151" cy="477529"/>
      </dsp:txXfrm>
    </dsp:sp>
    <dsp:sp modelId="{0AA163EC-F502-4FF2-97E7-A7EF23B402F5}">
      <dsp:nvSpPr>
        <dsp:cNvPr id="0" name=""/>
        <dsp:cNvSpPr/>
      </dsp:nvSpPr>
      <dsp:spPr>
        <a:xfrm>
          <a:off x="1368095" y="2471806"/>
          <a:ext cx="1495934" cy="202897"/>
        </a:xfrm>
        <a:custGeom>
          <a:avLst/>
          <a:gdLst/>
          <a:ahLst/>
          <a:cxnLst/>
          <a:rect l="0" t="0" r="0" b="0"/>
          <a:pathLst>
            <a:path>
              <a:moveTo>
                <a:pt x="1495934" y="0"/>
              </a:moveTo>
              <a:lnTo>
                <a:pt x="1495934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987662" y="2674703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p</a:t>
          </a:r>
          <a:endParaRPr lang="it-IT" sz="900" kern="1200" dirty="0"/>
        </a:p>
      </dsp:txBody>
      <dsp:txXfrm>
        <a:off x="1002519" y="2689560"/>
        <a:ext cx="731151" cy="477529"/>
      </dsp:txXfrm>
    </dsp:sp>
    <dsp:sp modelId="{E23DA7AA-A90B-4CD9-9184-CB20920551B4}">
      <dsp:nvSpPr>
        <dsp:cNvPr id="0" name=""/>
        <dsp:cNvSpPr/>
      </dsp:nvSpPr>
      <dsp:spPr>
        <a:xfrm>
          <a:off x="378969" y="3181947"/>
          <a:ext cx="989125" cy="202897"/>
        </a:xfrm>
        <a:custGeom>
          <a:avLst/>
          <a:gdLst/>
          <a:ahLst/>
          <a:cxnLst/>
          <a:rect l="0" t="0" r="0" b="0"/>
          <a:pathLst>
            <a:path>
              <a:moveTo>
                <a:pt x="989125" y="0"/>
              </a:moveTo>
              <a:lnTo>
                <a:pt x="989125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5E67-0618-44A9-9486-F8ED187059E7}">
      <dsp:nvSpPr>
        <dsp:cNvPr id="0" name=""/>
        <dsp:cNvSpPr/>
      </dsp:nvSpPr>
      <dsp:spPr>
        <a:xfrm>
          <a:off x="2581" y="3384844"/>
          <a:ext cx="752777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“</a:t>
          </a:r>
          <a:r>
            <a:rPr lang="it-IT" sz="900" kern="1200" dirty="0" err="1" smtClean="0"/>
            <a:t>Lorem</a:t>
          </a:r>
          <a:r>
            <a:rPr lang="it-IT" sz="900" kern="1200" dirty="0" smtClean="0"/>
            <a:t>”</a:t>
          </a:r>
          <a:endParaRPr lang="it-IT" sz="900" kern="1200" dirty="0"/>
        </a:p>
      </dsp:txBody>
      <dsp:txXfrm>
        <a:off x="17438" y="3399701"/>
        <a:ext cx="723063" cy="477529"/>
      </dsp:txXfrm>
    </dsp:sp>
    <dsp:sp modelId="{318359F6-BA36-4983-B107-7AF9F98EC8D4}">
      <dsp:nvSpPr>
        <dsp:cNvPr id="0" name=""/>
        <dsp:cNvSpPr/>
      </dsp:nvSpPr>
      <dsp:spPr>
        <a:xfrm>
          <a:off x="1318331" y="3181947"/>
          <a:ext cx="91440" cy="202897"/>
        </a:xfrm>
        <a:custGeom>
          <a:avLst/>
          <a:gdLst/>
          <a:ahLst/>
          <a:cxnLst/>
          <a:rect l="0" t="0" r="0" b="0"/>
          <a:pathLst>
            <a:path>
              <a:moveTo>
                <a:pt x="49764" y="0"/>
              </a:moveTo>
              <a:lnTo>
                <a:pt x="49764" y="101448"/>
              </a:lnTo>
              <a:lnTo>
                <a:pt x="45720" y="101448"/>
              </a:lnTo>
              <a:lnTo>
                <a:pt x="4572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F24BE-49C1-48DF-B056-70E30D98A451}">
      <dsp:nvSpPr>
        <dsp:cNvPr id="0" name=""/>
        <dsp:cNvSpPr/>
      </dsp:nvSpPr>
      <dsp:spPr>
        <a:xfrm>
          <a:off x="983618" y="3384844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/>
            <a:t>span</a:t>
          </a:r>
          <a:endParaRPr lang="it-IT" sz="900" kern="1200" dirty="0"/>
        </a:p>
      </dsp:txBody>
      <dsp:txXfrm>
        <a:off x="998475" y="3399701"/>
        <a:ext cx="731151" cy="477529"/>
      </dsp:txXfrm>
    </dsp:sp>
    <dsp:sp modelId="{A7C65AFC-97EC-40C3-9F4A-13CCCC0E6BA9}">
      <dsp:nvSpPr>
        <dsp:cNvPr id="0" name=""/>
        <dsp:cNvSpPr/>
      </dsp:nvSpPr>
      <dsp:spPr>
        <a:xfrm>
          <a:off x="869488" y="3892088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494562" y="0"/>
              </a:moveTo>
              <a:lnTo>
                <a:pt x="494562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F5A92-F88D-4369-B07C-3AC1846700F3}">
      <dsp:nvSpPr>
        <dsp:cNvPr id="0" name=""/>
        <dsp:cNvSpPr/>
      </dsp:nvSpPr>
      <dsp:spPr>
        <a:xfrm>
          <a:off x="489055" y="4094986"/>
          <a:ext cx="760865" cy="507243"/>
        </a:xfrm>
        <a:prstGeom prst="roundRect">
          <a:avLst>
            <a:gd name="adj" fmla="val 10000"/>
          </a:avLst>
        </a:prstGeom>
        <a:solidFill>
          <a:srgbClr val="92D05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“</a:t>
          </a:r>
          <a:r>
            <a:rPr lang="it-IT" sz="900" kern="1200" dirty="0" err="1" smtClean="0"/>
            <a:t>ipsum</a:t>
          </a:r>
          <a:r>
            <a:rPr lang="it-IT" sz="900" kern="1200" dirty="0" smtClean="0"/>
            <a:t>”</a:t>
          </a:r>
          <a:endParaRPr lang="it-IT" sz="900" kern="1200" dirty="0"/>
        </a:p>
      </dsp:txBody>
      <dsp:txXfrm>
        <a:off x="503912" y="4109843"/>
        <a:ext cx="731151" cy="477529"/>
      </dsp:txXfrm>
    </dsp:sp>
    <dsp:sp modelId="{34519F6A-B382-4633-94C4-441BBE739706}">
      <dsp:nvSpPr>
        <dsp:cNvPr id="0" name=""/>
        <dsp:cNvSpPr/>
      </dsp:nvSpPr>
      <dsp:spPr>
        <a:xfrm>
          <a:off x="1364051" y="3892088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494562" y="101448"/>
              </a:lnTo>
              <a:lnTo>
                <a:pt x="494562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B52FB2-A960-4B8F-8A27-FEC74D7BDEB4}">
      <dsp:nvSpPr>
        <dsp:cNvPr id="0" name=""/>
        <dsp:cNvSpPr/>
      </dsp:nvSpPr>
      <dsp:spPr>
        <a:xfrm>
          <a:off x="1478181" y="4094986"/>
          <a:ext cx="760865" cy="507243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attributi</a:t>
          </a:r>
          <a:endParaRPr lang="it-IT" sz="900" kern="1200" dirty="0"/>
        </a:p>
      </dsp:txBody>
      <dsp:txXfrm>
        <a:off x="1493038" y="4109843"/>
        <a:ext cx="731151" cy="477529"/>
      </dsp:txXfrm>
    </dsp:sp>
    <dsp:sp modelId="{0B274BAE-ACE6-41D4-8C4A-73FF34D1E870}">
      <dsp:nvSpPr>
        <dsp:cNvPr id="0" name=""/>
        <dsp:cNvSpPr/>
      </dsp:nvSpPr>
      <dsp:spPr>
        <a:xfrm>
          <a:off x="1364051" y="4602230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494562" y="0"/>
              </a:moveTo>
              <a:lnTo>
                <a:pt x="494562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4E91C5-5106-4D5E-A81B-B33FF9D4C208}">
      <dsp:nvSpPr>
        <dsp:cNvPr id="0" name=""/>
        <dsp:cNvSpPr/>
      </dsp:nvSpPr>
      <dsp:spPr>
        <a:xfrm>
          <a:off x="983618" y="4805127"/>
          <a:ext cx="760865" cy="507243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/>
            <a:t>id=</a:t>
          </a:r>
          <a:r>
            <a:rPr lang="it-IT" sz="900" kern="1200" dirty="0" smtClean="0"/>
            <a:t>"span1"</a:t>
          </a:r>
          <a:endParaRPr lang="it-IT" sz="900" kern="1200" dirty="0"/>
        </a:p>
      </dsp:txBody>
      <dsp:txXfrm>
        <a:off x="998475" y="4819984"/>
        <a:ext cx="731151" cy="477529"/>
      </dsp:txXfrm>
    </dsp:sp>
    <dsp:sp modelId="{4E6B9207-483D-4746-BCA7-35FDEBE4B89D}">
      <dsp:nvSpPr>
        <dsp:cNvPr id="0" name=""/>
        <dsp:cNvSpPr/>
      </dsp:nvSpPr>
      <dsp:spPr>
        <a:xfrm>
          <a:off x="1858614" y="4602230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494562" y="101448"/>
              </a:lnTo>
              <a:lnTo>
                <a:pt x="494562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8A9DD5-09E8-45E4-8E97-FC8110C8E203}">
      <dsp:nvSpPr>
        <dsp:cNvPr id="0" name=""/>
        <dsp:cNvSpPr/>
      </dsp:nvSpPr>
      <dsp:spPr>
        <a:xfrm>
          <a:off x="1972744" y="4805127"/>
          <a:ext cx="760865" cy="507243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/>
            <a:t>class=</a:t>
          </a:r>
          <a:r>
            <a:rPr lang="it-IT" sz="900" kern="1200" dirty="0" smtClean="0"/>
            <a:t>"blu"</a:t>
          </a:r>
          <a:endParaRPr lang="it-IT" sz="900" kern="1200" dirty="0"/>
        </a:p>
      </dsp:txBody>
      <dsp:txXfrm>
        <a:off x="1987601" y="4819984"/>
        <a:ext cx="731151" cy="477529"/>
      </dsp:txXfrm>
    </dsp:sp>
    <dsp:sp modelId="{4B5DDE04-AEA2-4187-8CEE-684D494A3318}">
      <dsp:nvSpPr>
        <dsp:cNvPr id="0" name=""/>
        <dsp:cNvSpPr/>
      </dsp:nvSpPr>
      <dsp:spPr>
        <a:xfrm>
          <a:off x="1368095" y="3181947"/>
          <a:ext cx="985081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985081" y="101448"/>
              </a:lnTo>
              <a:lnTo>
                <a:pt x="985081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79A85-C1A3-442A-869E-E843DE3760EE}">
      <dsp:nvSpPr>
        <dsp:cNvPr id="0" name=""/>
        <dsp:cNvSpPr/>
      </dsp:nvSpPr>
      <dsp:spPr>
        <a:xfrm>
          <a:off x="1972744" y="3384844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“</a:t>
          </a:r>
          <a:r>
            <a:rPr lang="it-IT" sz="900" kern="1200" dirty="0" err="1" smtClean="0"/>
            <a:t>fugut</a:t>
          </a:r>
          <a:r>
            <a:rPr lang="it-IT" sz="900" kern="1200" dirty="0" smtClean="0"/>
            <a:t>.”</a:t>
          </a:r>
          <a:endParaRPr lang="it-IT" sz="900" kern="1200" dirty="0"/>
        </a:p>
      </dsp:txBody>
      <dsp:txXfrm>
        <a:off x="1987601" y="3399701"/>
        <a:ext cx="731151" cy="477529"/>
      </dsp:txXfrm>
    </dsp:sp>
    <dsp:sp modelId="{6D765F7D-6301-4333-AEE7-AE2A963F0247}">
      <dsp:nvSpPr>
        <dsp:cNvPr id="0" name=""/>
        <dsp:cNvSpPr/>
      </dsp:nvSpPr>
      <dsp:spPr>
        <a:xfrm>
          <a:off x="2864029" y="2471806"/>
          <a:ext cx="1495934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1495934" y="101448"/>
              </a:lnTo>
              <a:lnTo>
                <a:pt x="1495934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EC3791-69AA-4444-98C9-3B014B892562}">
      <dsp:nvSpPr>
        <dsp:cNvPr id="0" name=""/>
        <dsp:cNvSpPr/>
      </dsp:nvSpPr>
      <dsp:spPr>
        <a:xfrm>
          <a:off x="3979531" y="2674703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smtClean="0"/>
            <a:t>p</a:t>
          </a:r>
          <a:endParaRPr lang="it-IT" sz="900" kern="1200" dirty="0"/>
        </a:p>
      </dsp:txBody>
      <dsp:txXfrm>
        <a:off x="3994388" y="2689560"/>
        <a:ext cx="731151" cy="477529"/>
      </dsp:txXfrm>
    </dsp:sp>
    <dsp:sp modelId="{A2D8D80D-FA9E-4940-AED1-3095A1C3B2AC}">
      <dsp:nvSpPr>
        <dsp:cNvPr id="0" name=""/>
        <dsp:cNvSpPr/>
      </dsp:nvSpPr>
      <dsp:spPr>
        <a:xfrm>
          <a:off x="3370838" y="3181947"/>
          <a:ext cx="989125" cy="202897"/>
        </a:xfrm>
        <a:custGeom>
          <a:avLst/>
          <a:gdLst/>
          <a:ahLst/>
          <a:cxnLst/>
          <a:rect l="0" t="0" r="0" b="0"/>
          <a:pathLst>
            <a:path>
              <a:moveTo>
                <a:pt x="989125" y="0"/>
              </a:moveTo>
              <a:lnTo>
                <a:pt x="989125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5ED729-21E3-4D75-BAE9-CA52131A5702}">
      <dsp:nvSpPr>
        <dsp:cNvPr id="0" name=""/>
        <dsp:cNvSpPr/>
      </dsp:nvSpPr>
      <dsp:spPr>
        <a:xfrm>
          <a:off x="2961869" y="3384844"/>
          <a:ext cx="817938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“Testo”</a:t>
          </a:r>
          <a:endParaRPr lang="it-IT" sz="900" kern="1200" dirty="0"/>
        </a:p>
      </dsp:txBody>
      <dsp:txXfrm>
        <a:off x="2976726" y="3399701"/>
        <a:ext cx="788224" cy="477529"/>
      </dsp:txXfrm>
    </dsp:sp>
    <dsp:sp modelId="{A1F8CA78-00CD-4C51-A78D-47CB89188C1E}">
      <dsp:nvSpPr>
        <dsp:cNvPr id="0" name=""/>
        <dsp:cNvSpPr/>
      </dsp:nvSpPr>
      <dsp:spPr>
        <a:xfrm>
          <a:off x="4314244" y="3181947"/>
          <a:ext cx="91440" cy="2028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1448"/>
              </a:lnTo>
              <a:lnTo>
                <a:pt x="74256" y="101448"/>
              </a:lnTo>
              <a:lnTo>
                <a:pt x="74256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D50531-9EFB-4916-9D3A-890CB92AFF9C}">
      <dsp:nvSpPr>
        <dsp:cNvPr id="0" name=""/>
        <dsp:cNvSpPr/>
      </dsp:nvSpPr>
      <dsp:spPr>
        <a:xfrm>
          <a:off x="4008067" y="3384844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/>
            <a:t>span</a:t>
          </a:r>
          <a:endParaRPr lang="it-IT" sz="900" kern="1200" dirty="0"/>
        </a:p>
      </dsp:txBody>
      <dsp:txXfrm>
        <a:off x="4022924" y="3399701"/>
        <a:ext cx="731151" cy="477529"/>
      </dsp:txXfrm>
    </dsp:sp>
    <dsp:sp modelId="{AF92ED87-6B7E-484A-9647-DE3FCD1A3474}">
      <dsp:nvSpPr>
        <dsp:cNvPr id="0" name=""/>
        <dsp:cNvSpPr/>
      </dsp:nvSpPr>
      <dsp:spPr>
        <a:xfrm>
          <a:off x="3893937" y="3892088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494562" y="0"/>
              </a:moveTo>
              <a:lnTo>
                <a:pt x="494562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8F8DC7-3FD3-431B-A262-6622BA89AEC4}">
      <dsp:nvSpPr>
        <dsp:cNvPr id="0" name=""/>
        <dsp:cNvSpPr/>
      </dsp:nvSpPr>
      <dsp:spPr>
        <a:xfrm>
          <a:off x="3513504" y="4094986"/>
          <a:ext cx="760865" cy="507243"/>
        </a:xfrm>
        <a:prstGeom prst="roundRect">
          <a:avLst>
            <a:gd name="adj" fmla="val 10000"/>
          </a:avLst>
        </a:prstGeom>
        <a:solidFill>
          <a:srgbClr val="92D05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“del”</a:t>
          </a:r>
          <a:endParaRPr lang="it-IT" sz="900" kern="1200" dirty="0"/>
        </a:p>
      </dsp:txBody>
      <dsp:txXfrm>
        <a:off x="3528361" y="4109843"/>
        <a:ext cx="731151" cy="477529"/>
      </dsp:txXfrm>
    </dsp:sp>
    <dsp:sp modelId="{DBA9EF87-3F88-451E-9820-A96DF250402B}">
      <dsp:nvSpPr>
        <dsp:cNvPr id="0" name=""/>
        <dsp:cNvSpPr/>
      </dsp:nvSpPr>
      <dsp:spPr>
        <a:xfrm>
          <a:off x="4388500" y="3892088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494562" y="101448"/>
              </a:lnTo>
              <a:lnTo>
                <a:pt x="494562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0F4C6D-89C6-405C-9453-1CD3A36C6A9A}">
      <dsp:nvSpPr>
        <dsp:cNvPr id="0" name=""/>
        <dsp:cNvSpPr/>
      </dsp:nvSpPr>
      <dsp:spPr>
        <a:xfrm>
          <a:off x="4502630" y="4094986"/>
          <a:ext cx="760865" cy="507243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attributi</a:t>
          </a:r>
          <a:endParaRPr lang="it-IT" sz="900" kern="1200" dirty="0"/>
        </a:p>
      </dsp:txBody>
      <dsp:txXfrm>
        <a:off x="4517487" y="4109843"/>
        <a:ext cx="731151" cy="477529"/>
      </dsp:txXfrm>
    </dsp:sp>
    <dsp:sp modelId="{656111D5-C8DE-4866-A55C-733A1E546A0E}">
      <dsp:nvSpPr>
        <dsp:cNvPr id="0" name=""/>
        <dsp:cNvSpPr/>
      </dsp:nvSpPr>
      <dsp:spPr>
        <a:xfrm>
          <a:off x="4388500" y="4602230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494562" y="0"/>
              </a:moveTo>
              <a:lnTo>
                <a:pt x="494562" y="101448"/>
              </a:lnTo>
              <a:lnTo>
                <a:pt x="0" y="101448"/>
              </a:lnTo>
              <a:lnTo>
                <a:pt x="0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71129C-6309-4EB8-B85E-D968FA7C6871}">
      <dsp:nvSpPr>
        <dsp:cNvPr id="0" name=""/>
        <dsp:cNvSpPr/>
      </dsp:nvSpPr>
      <dsp:spPr>
        <a:xfrm>
          <a:off x="4008067" y="4805127"/>
          <a:ext cx="760865" cy="507243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/>
            <a:t>id=</a:t>
          </a:r>
          <a:r>
            <a:rPr lang="it-IT" sz="900" kern="1200" dirty="0" smtClean="0"/>
            <a:t>"span2"</a:t>
          </a:r>
          <a:endParaRPr lang="it-IT" sz="900" kern="1200" dirty="0"/>
        </a:p>
      </dsp:txBody>
      <dsp:txXfrm>
        <a:off x="4022924" y="4819984"/>
        <a:ext cx="731151" cy="477529"/>
      </dsp:txXfrm>
    </dsp:sp>
    <dsp:sp modelId="{16D243C6-8678-4860-ACF8-37DD10388889}">
      <dsp:nvSpPr>
        <dsp:cNvPr id="0" name=""/>
        <dsp:cNvSpPr/>
      </dsp:nvSpPr>
      <dsp:spPr>
        <a:xfrm>
          <a:off x="4883063" y="4602230"/>
          <a:ext cx="494562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494562" y="101448"/>
              </a:lnTo>
              <a:lnTo>
                <a:pt x="494562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69F2CA-414A-4EF7-BD8A-4DA45D15B3DB}">
      <dsp:nvSpPr>
        <dsp:cNvPr id="0" name=""/>
        <dsp:cNvSpPr/>
      </dsp:nvSpPr>
      <dsp:spPr>
        <a:xfrm>
          <a:off x="4997193" y="4805127"/>
          <a:ext cx="760865" cy="507243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err="1" smtClean="0"/>
            <a:t>class=</a:t>
          </a:r>
          <a:r>
            <a:rPr lang="it-IT" sz="900" kern="1200" dirty="0" smtClean="0"/>
            <a:t>"blu"</a:t>
          </a:r>
          <a:endParaRPr lang="it-IT" sz="900" kern="1200" dirty="0"/>
        </a:p>
      </dsp:txBody>
      <dsp:txXfrm>
        <a:off x="5012050" y="4819984"/>
        <a:ext cx="731151" cy="477529"/>
      </dsp:txXfrm>
    </dsp:sp>
    <dsp:sp modelId="{349C2AFF-6A88-4E24-B131-CA566A9D4628}">
      <dsp:nvSpPr>
        <dsp:cNvPr id="0" name=""/>
        <dsp:cNvSpPr/>
      </dsp:nvSpPr>
      <dsp:spPr>
        <a:xfrm>
          <a:off x="4359964" y="3181947"/>
          <a:ext cx="1017661" cy="2028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48"/>
              </a:lnTo>
              <a:lnTo>
                <a:pt x="1017661" y="101448"/>
              </a:lnTo>
              <a:lnTo>
                <a:pt x="1017661" y="20289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29973-4F38-40EF-A3A1-A3E8D2688C88}">
      <dsp:nvSpPr>
        <dsp:cNvPr id="0" name=""/>
        <dsp:cNvSpPr/>
      </dsp:nvSpPr>
      <dsp:spPr>
        <a:xfrm>
          <a:off x="4997193" y="3384844"/>
          <a:ext cx="760865" cy="5072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900" kern="1200" dirty="0" smtClean="0"/>
            <a:t>“paragrafo.”</a:t>
          </a:r>
          <a:endParaRPr lang="it-IT" sz="900" kern="1200" dirty="0"/>
        </a:p>
      </dsp:txBody>
      <dsp:txXfrm>
        <a:off x="5012050" y="3399701"/>
        <a:ext cx="731151" cy="4775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A885D4-E9A9-4B5A-B812-8E07F040E502}">
      <dsp:nvSpPr>
        <dsp:cNvPr id="0" name=""/>
        <dsp:cNvSpPr/>
      </dsp:nvSpPr>
      <dsp:spPr>
        <a:xfrm>
          <a:off x="2588" y="1558718"/>
          <a:ext cx="1771509" cy="885754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/>
            <a:t>$</a:t>
          </a:r>
          <a:endParaRPr lang="it-IT" sz="2800" b="1" kern="1200" dirty="0"/>
        </a:p>
      </dsp:txBody>
      <dsp:txXfrm>
        <a:off x="28531" y="1584661"/>
        <a:ext cx="1719623" cy="833868"/>
      </dsp:txXfrm>
    </dsp:sp>
    <dsp:sp modelId="{342C26DC-A28B-4951-94A4-E784A494F9D2}">
      <dsp:nvSpPr>
        <dsp:cNvPr id="0" name=""/>
        <dsp:cNvSpPr/>
      </dsp:nvSpPr>
      <dsp:spPr>
        <a:xfrm rot="18289469">
          <a:off x="1507975" y="1474621"/>
          <a:ext cx="1240847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1240847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097377" y="1461265"/>
        <a:ext cx="62042" cy="62042"/>
      </dsp:txXfrm>
    </dsp:sp>
    <dsp:sp modelId="{E88AF22D-C884-4ABA-B602-6BEE3D784EDD}">
      <dsp:nvSpPr>
        <dsp:cNvPr id="0" name=""/>
        <dsp:cNvSpPr/>
      </dsp:nvSpPr>
      <dsp:spPr>
        <a:xfrm>
          <a:off x="2482700" y="540100"/>
          <a:ext cx="1771509" cy="885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span</a:t>
          </a:r>
          <a:endParaRPr lang="it-IT" sz="2700" kern="1200" dirty="0"/>
        </a:p>
      </dsp:txBody>
      <dsp:txXfrm>
        <a:off x="2508643" y="566043"/>
        <a:ext cx="1719623" cy="833868"/>
      </dsp:txXfrm>
    </dsp:sp>
    <dsp:sp modelId="{67A03589-81AE-4A51-BFBE-B53031D7E3E8}">
      <dsp:nvSpPr>
        <dsp:cNvPr id="0" name=""/>
        <dsp:cNvSpPr/>
      </dsp:nvSpPr>
      <dsp:spPr>
        <a:xfrm rot="19457599">
          <a:off x="4172187" y="710657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586695" y="706507"/>
        <a:ext cx="43632" cy="43632"/>
      </dsp:txXfrm>
    </dsp:sp>
    <dsp:sp modelId="{73821020-4AFB-4806-8CC2-C85B01FBB1A1}">
      <dsp:nvSpPr>
        <dsp:cNvPr id="0" name=""/>
        <dsp:cNvSpPr/>
      </dsp:nvSpPr>
      <dsp:spPr>
        <a:xfrm>
          <a:off x="4962813" y="30792"/>
          <a:ext cx="1771509" cy="885754"/>
        </a:xfrm>
        <a:prstGeom prst="roundRect">
          <a:avLst>
            <a:gd name="adj" fmla="val 10000"/>
          </a:avLst>
        </a:prstGeom>
        <a:solidFill>
          <a:srgbClr val="92D05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“</a:t>
          </a:r>
          <a:r>
            <a:rPr lang="it-IT" sz="2700" kern="1200" dirty="0" err="1" smtClean="0"/>
            <a:t>ipsum</a:t>
          </a:r>
          <a:r>
            <a:rPr lang="it-IT" sz="2700" kern="1200" dirty="0" smtClean="0"/>
            <a:t>”</a:t>
          </a:r>
          <a:endParaRPr lang="it-IT" sz="2700" kern="1200" dirty="0"/>
        </a:p>
      </dsp:txBody>
      <dsp:txXfrm>
        <a:off x="4988756" y="56735"/>
        <a:ext cx="1719623" cy="833868"/>
      </dsp:txXfrm>
    </dsp:sp>
    <dsp:sp modelId="{4329F56D-A5CF-43F6-9A0A-B1B586AA8C47}">
      <dsp:nvSpPr>
        <dsp:cNvPr id="0" name=""/>
        <dsp:cNvSpPr/>
      </dsp:nvSpPr>
      <dsp:spPr>
        <a:xfrm rot="2142401">
          <a:off x="4172187" y="1219966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586695" y="1215816"/>
        <a:ext cx="43632" cy="43632"/>
      </dsp:txXfrm>
    </dsp:sp>
    <dsp:sp modelId="{09E53877-8635-4D0C-8AAB-029AEA8C62E7}">
      <dsp:nvSpPr>
        <dsp:cNvPr id="0" name=""/>
        <dsp:cNvSpPr/>
      </dsp:nvSpPr>
      <dsp:spPr>
        <a:xfrm>
          <a:off x="4962813" y="1049409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attributi</a:t>
          </a:r>
          <a:endParaRPr lang="it-IT" sz="2700" kern="1200" dirty="0"/>
        </a:p>
      </dsp:txBody>
      <dsp:txXfrm>
        <a:off x="4988756" y="1075352"/>
        <a:ext cx="1719623" cy="833868"/>
      </dsp:txXfrm>
    </dsp:sp>
    <dsp:sp modelId="{68E66FDF-F290-483F-886D-3365F7F57C0B}">
      <dsp:nvSpPr>
        <dsp:cNvPr id="0" name=""/>
        <dsp:cNvSpPr/>
      </dsp:nvSpPr>
      <dsp:spPr>
        <a:xfrm rot="19457599">
          <a:off x="6652300" y="1219966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66808" y="1215816"/>
        <a:ext cx="43632" cy="43632"/>
      </dsp:txXfrm>
    </dsp:sp>
    <dsp:sp modelId="{7E68DD43-A2B8-465F-94E3-13AC456E938F}">
      <dsp:nvSpPr>
        <dsp:cNvPr id="0" name=""/>
        <dsp:cNvSpPr/>
      </dsp:nvSpPr>
      <dsp:spPr>
        <a:xfrm>
          <a:off x="7442926" y="540100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id=</a:t>
          </a:r>
          <a:r>
            <a:rPr lang="it-IT" sz="2700" kern="1200" dirty="0" smtClean="0"/>
            <a:t>"span1"</a:t>
          </a:r>
          <a:endParaRPr lang="it-IT" sz="2700" kern="1200" dirty="0"/>
        </a:p>
      </dsp:txBody>
      <dsp:txXfrm>
        <a:off x="7468869" y="566043"/>
        <a:ext cx="1719623" cy="833868"/>
      </dsp:txXfrm>
    </dsp:sp>
    <dsp:sp modelId="{5E406ABB-E03D-4BBE-A03A-2FBEFF98A2ED}">
      <dsp:nvSpPr>
        <dsp:cNvPr id="0" name=""/>
        <dsp:cNvSpPr/>
      </dsp:nvSpPr>
      <dsp:spPr>
        <a:xfrm rot="2142401">
          <a:off x="6652300" y="1729275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66808" y="1725125"/>
        <a:ext cx="43632" cy="43632"/>
      </dsp:txXfrm>
    </dsp:sp>
    <dsp:sp modelId="{7F90ACA3-6156-4892-98ED-F1E1538CDFDD}">
      <dsp:nvSpPr>
        <dsp:cNvPr id="0" name=""/>
        <dsp:cNvSpPr/>
      </dsp:nvSpPr>
      <dsp:spPr>
        <a:xfrm>
          <a:off x="7442926" y="1558718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class=</a:t>
          </a:r>
          <a:r>
            <a:rPr lang="it-IT" sz="2700" kern="1200" dirty="0" smtClean="0"/>
            <a:t>"blu"</a:t>
          </a:r>
          <a:endParaRPr lang="it-IT" sz="2700" kern="1200" dirty="0"/>
        </a:p>
      </dsp:txBody>
      <dsp:txXfrm>
        <a:off x="7468869" y="1584661"/>
        <a:ext cx="1719623" cy="833868"/>
      </dsp:txXfrm>
    </dsp:sp>
    <dsp:sp modelId="{C06AB63C-9E07-4B15-8CD8-95908993063A}">
      <dsp:nvSpPr>
        <dsp:cNvPr id="0" name=""/>
        <dsp:cNvSpPr/>
      </dsp:nvSpPr>
      <dsp:spPr>
        <a:xfrm rot="3310531">
          <a:off x="1507975" y="2493238"/>
          <a:ext cx="1240847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1240847" y="176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097377" y="2479883"/>
        <a:ext cx="62042" cy="62042"/>
      </dsp:txXfrm>
    </dsp:sp>
    <dsp:sp modelId="{7E185001-C69D-4E6A-8C18-899E7EABF4DB}">
      <dsp:nvSpPr>
        <dsp:cNvPr id="0" name=""/>
        <dsp:cNvSpPr/>
      </dsp:nvSpPr>
      <dsp:spPr>
        <a:xfrm>
          <a:off x="2482700" y="2577336"/>
          <a:ext cx="1771509" cy="8857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span</a:t>
          </a:r>
          <a:endParaRPr lang="it-IT" sz="2700" kern="1200" dirty="0"/>
        </a:p>
      </dsp:txBody>
      <dsp:txXfrm>
        <a:off x="2508643" y="2603279"/>
        <a:ext cx="1719623" cy="833868"/>
      </dsp:txXfrm>
    </dsp:sp>
    <dsp:sp modelId="{3507D615-229B-4A3C-9A54-9BB2860C2EED}">
      <dsp:nvSpPr>
        <dsp:cNvPr id="0" name=""/>
        <dsp:cNvSpPr/>
      </dsp:nvSpPr>
      <dsp:spPr>
        <a:xfrm rot="19457599">
          <a:off x="4172187" y="2747893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586695" y="2743743"/>
        <a:ext cx="43632" cy="43632"/>
      </dsp:txXfrm>
    </dsp:sp>
    <dsp:sp modelId="{CEC69607-C3FB-497B-95B9-E1854E7A1695}">
      <dsp:nvSpPr>
        <dsp:cNvPr id="0" name=""/>
        <dsp:cNvSpPr/>
      </dsp:nvSpPr>
      <dsp:spPr>
        <a:xfrm>
          <a:off x="4962813" y="2068027"/>
          <a:ext cx="1771509" cy="885754"/>
        </a:xfrm>
        <a:prstGeom prst="roundRect">
          <a:avLst>
            <a:gd name="adj" fmla="val 10000"/>
          </a:avLst>
        </a:prstGeom>
        <a:solidFill>
          <a:srgbClr val="92D05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“del”</a:t>
          </a:r>
          <a:endParaRPr lang="it-IT" sz="2700" kern="1200" dirty="0"/>
        </a:p>
      </dsp:txBody>
      <dsp:txXfrm>
        <a:off x="4988756" y="2093970"/>
        <a:ext cx="1719623" cy="833868"/>
      </dsp:txXfrm>
    </dsp:sp>
    <dsp:sp modelId="{E6113537-1D35-4D21-9D84-6ADF06E7DEEA}">
      <dsp:nvSpPr>
        <dsp:cNvPr id="0" name=""/>
        <dsp:cNvSpPr/>
      </dsp:nvSpPr>
      <dsp:spPr>
        <a:xfrm rot="2142401">
          <a:off x="4172187" y="3257202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4586695" y="3253052"/>
        <a:ext cx="43632" cy="43632"/>
      </dsp:txXfrm>
    </dsp:sp>
    <dsp:sp modelId="{EF4342E7-3024-4539-80A5-49E283D6E92F}">
      <dsp:nvSpPr>
        <dsp:cNvPr id="0" name=""/>
        <dsp:cNvSpPr/>
      </dsp:nvSpPr>
      <dsp:spPr>
        <a:xfrm>
          <a:off x="4962813" y="3086645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smtClean="0"/>
            <a:t>attributi</a:t>
          </a:r>
          <a:endParaRPr lang="it-IT" sz="2700" kern="1200" dirty="0"/>
        </a:p>
      </dsp:txBody>
      <dsp:txXfrm>
        <a:off x="4988756" y="3112588"/>
        <a:ext cx="1719623" cy="833868"/>
      </dsp:txXfrm>
    </dsp:sp>
    <dsp:sp modelId="{6788EFBA-7FFB-4B3B-9581-D97B3D86F012}">
      <dsp:nvSpPr>
        <dsp:cNvPr id="0" name=""/>
        <dsp:cNvSpPr/>
      </dsp:nvSpPr>
      <dsp:spPr>
        <a:xfrm rot="19457599">
          <a:off x="6652300" y="3257202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66808" y="3253052"/>
        <a:ext cx="43632" cy="43632"/>
      </dsp:txXfrm>
    </dsp:sp>
    <dsp:sp modelId="{2FE58E83-B065-4959-8D5E-4B72B47126E6}">
      <dsp:nvSpPr>
        <dsp:cNvPr id="0" name=""/>
        <dsp:cNvSpPr/>
      </dsp:nvSpPr>
      <dsp:spPr>
        <a:xfrm>
          <a:off x="7442926" y="2577336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id=</a:t>
          </a:r>
          <a:r>
            <a:rPr lang="it-IT" sz="2700" kern="1200" dirty="0" smtClean="0"/>
            <a:t>"span2"</a:t>
          </a:r>
          <a:endParaRPr lang="it-IT" sz="2700" kern="1200" dirty="0"/>
        </a:p>
      </dsp:txBody>
      <dsp:txXfrm>
        <a:off x="7468869" y="2603279"/>
        <a:ext cx="1719623" cy="833868"/>
      </dsp:txXfrm>
    </dsp:sp>
    <dsp:sp modelId="{A84CC726-9ED2-4023-AA64-FC4F1E8A0322}">
      <dsp:nvSpPr>
        <dsp:cNvPr id="0" name=""/>
        <dsp:cNvSpPr/>
      </dsp:nvSpPr>
      <dsp:spPr>
        <a:xfrm rot="2142401">
          <a:off x="6652300" y="3766511"/>
          <a:ext cx="872648" cy="35332"/>
        </a:xfrm>
        <a:custGeom>
          <a:avLst/>
          <a:gdLst/>
          <a:ahLst/>
          <a:cxnLst/>
          <a:rect l="0" t="0" r="0" b="0"/>
          <a:pathLst>
            <a:path>
              <a:moveTo>
                <a:pt x="0" y="17666"/>
              </a:moveTo>
              <a:lnTo>
                <a:pt x="872648" y="176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66808" y="3762360"/>
        <a:ext cx="43632" cy="43632"/>
      </dsp:txXfrm>
    </dsp:sp>
    <dsp:sp modelId="{1CF018A3-F0B4-43E9-AFA6-C6D91AE5FEE2}">
      <dsp:nvSpPr>
        <dsp:cNvPr id="0" name=""/>
        <dsp:cNvSpPr/>
      </dsp:nvSpPr>
      <dsp:spPr>
        <a:xfrm>
          <a:off x="7442926" y="3595954"/>
          <a:ext cx="1771509" cy="885754"/>
        </a:xfrm>
        <a:prstGeom prst="roundRect">
          <a:avLst>
            <a:gd name="adj" fmla="val 10000"/>
          </a:avLst>
        </a:prstGeom>
        <a:solidFill>
          <a:srgbClr val="FFC000"/>
        </a:soli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700" kern="1200" dirty="0" err="1" smtClean="0"/>
            <a:t>class=</a:t>
          </a:r>
          <a:r>
            <a:rPr lang="it-IT" sz="2700" kern="1200" dirty="0" smtClean="0"/>
            <a:t>"blu"</a:t>
          </a:r>
          <a:endParaRPr lang="it-IT" sz="2700" kern="1200" dirty="0"/>
        </a:p>
      </dsp:txBody>
      <dsp:txXfrm>
        <a:off x="7468869" y="3621897"/>
        <a:ext cx="1719623" cy="833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941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5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314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15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05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821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722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8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929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8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347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849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547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5619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5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915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903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886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692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390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5308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5286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C4323902-6CC2-4044-98C9-0C78C75FB261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E0432FB5-71F1-477D-8FD0-EA00F07123A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09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18/05/2015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3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682364"/>
            <a:ext cx="10363200" cy="1470025"/>
          </a:xfrm>
        </p:spPr>
        <p:txBody>
          <a:bodyPr/>
          <a:lstStyle/>
          <a:p>
            <a:r>
              <a:rPr lang="it-IT" dirty="0" smtClean="0"/>
              <a:t>LEZIONE 10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3667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L'INIZIO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La libreria </a:t>
            </a:r>
            <a:r>
              <a:rPr lang="it-IT" sz="3733" dirty="0" err="1"/>
              <a:t>jQuery</a:t>
            </a:r>
            <a:r>
              <a:rPr lang="it-IT" sz="3733" dirty="0"/>
              <a:t> è costituita da codice che viene eseguito non appena caricata e che:</a:t>
            </a:r>
          </a:p>
          <a:p>
            <a:pPr lvl="1"/>
            <a:r>
              <a:rPr lang="it-IT" sz="3200" dirty="0"/>
              <a:t>Crea un oggetto </a:t>
            </a:r>
            <a:r>
              <a:rPr lang="it-IT" sz="3200" dirty="0" err="1"/>
              <a:t>jQuery</a:t>
            </a:r>
            <a:r>
              <a:rPr lang="it-IT" sz="3200" dirty="0"/>
              <a:t> che è il </a:t>
            </a:r>
            <a:r>
              <a:rPr lang="it-IT" sz="3200" dirty="0" err="1"/>
              <a:t>namespace</a:t>
            </a:r>
            <a:r>
              <a:rPr lang="it-IT" sz="3200" dirty="0"/>
              <a:t> in cui ci muoveremo usando </a:t>
            </a:r>
            <a:r>
              <a:rPr lang="it-IT" sz="3200" dirty="0" err="1"/>
              <a:t>jQuery</a:t>
            </a:r>
            <a:endParaRPr lang="it-IT" sz="3200" dirty="0"/>
          </a:p>
          <a:p>
            <a:pPr lvl="1"/>
            <a:r>
              <a:rPr lang="it-IT" sz="3200" dirty="0"/>
              <a:t>Crea una funzione globale </a:t>
            </a:r>
            <a:r>
              <a:rPr lang="it-IT" sz="3200" dirty="0" err="1"/>
              <a:t>jQuery</a:t>
            </a:r>
            <a:r>
              <a:rPr lang="it-IT" sz="3200" dirty="0"/>
              <a:t> che è il cuore della libreria</a:t>
            </a:r>
          </a:p>
          <a:p>
            <a:pPr lvl="1"/>
            <a:r>
              <a:rPr lang="it-IT" sz="3200" dirty="0"/>
              <a:t>Crea un alias per entrambe che è il segno del dollaro</a:t>
            </a:r>
          </a:p>
        </p:txBody>
      </p:sp>
    </p:spTree>
    <p:extLst>
      <p:ext uri="{BB962C8B-B14F-4D97-AF65-F5344CB8AC3E}">
        <p14:creationId xmlns:p14="http://schemas.microsoft.com/office/powerpoint/2010/main" val="156149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sz="11733" dirty="0" err="1"/>
              <a:t>jQuery</a:t>
            </a:r>
            <a:r>
              <a:rPr lang="it-IT" sz="11733" dirty="0">
                <a:latin typeface="TitilliumText22L Xb" pitchFamily="50" charset="0"/>
              </a:rPr>
              <a:t> = $</a:t>
            </a:r>
          </a:p>
        </p:txBody>
      </p:sp>
    </p:spTree>
    <p:extLst>
      <p:ext uri="{BB962C8B-B14F-4D97-AF65-F5344CB8AC3E}">
        <p14:creationId xmlns:p14="http://schemas.microsoft.com/office/powerpoint/2010/main" val="142458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COSA SERVE </a:t>
            </a:r>
            <a:r>
              <a:rPr lang="it-IT" dirty="0" err="1" smtClean="0"/>
              <a:t>jQuery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667" dirty="0"/>
              <a:t>Modifica degli elementi DOM:</a:t>
            </a:r>
          </a:p>
          <a:p>
            <a:pPr lvl="1"/>
            <a:r>
              <a:rPr lang="it-IT" sz="2400" dirty="0"/>
              <a:t>Sostituisce i metodi e le proprietà native degli elementi che compongono il DOM per modificarli con maggiore facilità</a:t>
            </a:r>
          </a:p>
          <a:p>
            <a:pPr lvl="1"/>
            <a:r>
              <a:rPr lang="it-IT" sz="2400" dirty="0"/>
              <a:t>Aggiunge metodi che consentono di scrivere meno codice</a:t>
            </a:r>
          </a:p>
          <a:p>
            <a:r>
              <a:rPr lang="it-IT" sz="2667" dirty="0"/>
              <a:t>Interattività:</a:t>
            </a:r>
          </a:p>
          <a:p>
            <a:pPr lvl="1"/>
            <a:r>
              <a:rPr lang="it-IT" sz="2400" dirty="0"/>
              <a:t>aggiunge nuovi eventi</a:t>
            </a:r>
          </a:p>
          <a:p>
            <a:pPr lvl="1"/>
            <a:r>
              <a:rPr lang="it-IT" sz="2400" dirty="0"/>
              <a:t>rende più flessibile la gestione degli eventi</a:t>
            </a:r>
          </a:p>
          <a:p>
            <a:r>
              <a:rPr lang="it-IT" sz="2667" dirty="0"/>
              <a:t>Creazione di elementi</a:t>
            </a:r>
          </a:p>
          <a:p>
            <a:r>
              <a:rPr lang="it-IT" sz="2667" dirty="0"/>
              <a:t>Utilizzo dei </a:t>
            </a:r>
            <a:r>
              <a:rPr lang="it-IT" sz="2667" dirty="0" err="1"/>
              <a:t>plugin</a:t>
            </a:r>
            <a:endParaRPr lang="it-IT" sz="2667" dirty="0"/>
          </a:p>
        </p:txBody>
      </p:sp>
    </p:spTree>
    <p:extLst>
      <p:ext uri="{BB962C8B-B14F-4D97-AF65-F5344CB8AC3E}">
        <p14:creationId xmlns:p14="http://schemas.microsoft.com/office/powerpoint/2010/main" val="363248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463820" y="1220755"/>
            <a:ext cx="2912977" cy="60811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6666"/>
              </a:lnSpc>
            </a:pPr>
            <a:r>
              <a:rPr lang="it-IT" sz="46666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dobe Gothic Std B" pitchFamily="34" charset="-128"/>
                <a:ea typeface="Adobe Gothic Std B" pitchFamily="34" charset="-128"/>
              </a:rPr>
              <a:t>?</a:t>
            </a: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>
                <a:latin typeface="+mn-lt"/>
              </a:rPr>
              <a:t>Come agisce javascript sulla tua pagina?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2934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/>
          <a:lstStyle/>
          <a:p>
            <a:r>
              <a:rPr lang="it-IT" sz="4267" dirty="0"/>
              <a:t>JAVASCRIPT AGISCE SUL  DOM</a:t>
            </a: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039883" y="1220755"/>
          <a:ext cx="6240693" cy="5280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e 4"/>
          <p:cNvSpPr/>
          <p:nvPr/>
        </p:nvSpPr>
        <p:spPr>
          <a:xfrm>
            <a:off x="431371" y="1700808"/>
            <a:ext cx="3744416" cy="230425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script</a:t>
            </a:r>
          </a:p>
          <a:p>
            <a:r>
              <a:rPr lang="it-IT" sz="3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7" name="Connettore 2 6"/>
          <p:cNvCxnSpPr>
            <a:stCxn id="5" idx="6"/>
          </p:cNvCxnSpPr>
          <p:nvPr/>
        </p:nvCxnSpPr>
        <p:spPr>
          <a:xfrm flipV="1">
            <a:off x="4175787" y="2468893"/>
            <a:ext cx="2688299" cy="3840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5" idx="6"/>
          </p:cNvCxnSpPr>
          <p:nvPr/>
        </p:nvCxnSpPr>
        <p:spPr>
          <a:xfrm>
            <a:off x="4175787" y="2852936"/>
            <a:ext cx="3360373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>
            <a:stCxn id="5" idx="6"/>
          </p:cNvCxnSpPr>
          <p:nvPr/>
        </p:nvCxnSpPr>
        <p:spPr>
          <a:xfrm>
            <a:off x="4175787" y="2852936"/>
            <a:ext cx="4224469" cy="2208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980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7382" y="548680"/>
            <a:ext cx="4800533" cy="1143000"/>
          </a:xfrm>
        </p:spPr>
        <p:txBody>
          <a:bodyPr/>
          <a:lstStyle/>
          <a:p>
            <a:r>
              <a:rPr lang="it-IT" sz="3200" dirty="0" err="1" smtClean="0"/>
              <a:t>javascrit</a:t>
            </a:r>
            <a:r>
              <a:rPr lang="it-IT" sz="3200" dirty="0" smtClean="0"/>
              <a:t> </a:t>
            </a:r>
            <a:r>
              <a:rPr lang="it-IT" sz="3200" dirty="0"/>
              <a:t>agisce sul DOM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349" y="1604798"/>
            <a:ext cx="6336704" cy="4333941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&lt;head&gt;&lt;/head&gt;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&lt;p&gt;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&lt;span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del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&lt;/span&gt;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&lt;/p&gt;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2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it-IT" sz="2400" dirty="0"/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615947" y="644691"/>
          <a:ext cx="5760640" cy="5856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e 4"/>
          <p:cNvSpPr/>
          <p:nvPr/>
        </p:nvSpPr>
        <p:spPr>
          <a:xfrm>
            <a:off x="8592277" y="3813043"/>
            <a:ext cx="1248139" cy="1152128"/>
          </a:xfrm>
          <a:prstGeom prst="ellipse">
            <a:avLst/>
          </a:prstGeom>
          <a:noFill/>
          <a:ln w="31750" cap="rnd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79F2FF"/>
              </a:solidFill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7344139" y="6117299"/>
            <a:ext cx="1344149" cy="0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9072331" y="5061181"/>
            <a:ext cx="192021" cy="864096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23392" y="5829267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pippo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997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07435" y="932723"/>
            <a:ext cx="10177131" cy="337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it-IT" sz="42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window</a:t>
            </a:r>
            <a:endParaRPr lang="it-IT" sz="4267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4267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4267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42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endParaRPr lang="it-IT" sz="4267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4267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42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getElementById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4267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pippo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")</a:t>
            </a:r>
          </a:p>
          <a:p>
            <a:pPr>
              <a:buNone/>
            </a:pPr>
            <a:r>
              <a:rPr lang="it-IT" sz="4267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4267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4267" dirty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pPr>
              <a:buNone/>
            </a:pPr>
            <a:r>
              <a:rPr lang="it-IT" sz="4267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4267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contenuto nel </a:t>
            </a:r>
            <a:r>
              <a:rPr lang="it-IT" sz="42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4267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5" name="Fumetto 3 4"/>
          <p:cNvSpPr/>
          <p:nvPr/>
        </p:nvSpPr>
        <p:spPr>
          <a:xfrm>
            <a:off x="3599723" y="164637"/>
            <a:ext cx="3552395" cy="1824203"/>
          </a:xfrm>
          <a:prstGeom prst="wedgeEllipseCallout">
            <a:avLst>
              <a:gd name="adj1" fmla="val -60146"/>
              <a:gd name="adj2" fmla="val 108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oggetto padre (</a:t>
            </a:r>
            <a:r>
              <a:rPr lang="it-IT" sz="2400" dirty="0" err="1"/>
              <a:t>parent</a:t>
            </a:r>
            <a:r>
              <a:rPr lang="it-IT" sz="2400" dirty="0"/>
              <a:t>) di tutti gli oggetti del DOM</a:t>
            </a:r>
          </a:p>
        </p:txBody>
      </p:sp>
      <p:sp>
        <p:nvSpPr>
          <p:cNvPr id="6" name="Fumetto 3 5"/>
          <p:cNvSpPr/>
          <p:nvPr/>
        </p:nvSpPr>
        <p:spPr>
          <a:xfrm>
            <a:off x="4751851" y="740701"/>
            <a:ext cx="3552395" cy="1824203"/>
          </a:xfrm>
          <a:prstGeom prst="wedgeEllipseCallout">
            <a:avLst>
              <a:gd name="adj1" fmla="val -59210"/>
              <a:gd name="adj2" fmla="val 187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oggetto </a:t>
            </a:r>
            <a:r>
              <a:rPr lang="it-IT" sz="2400" dirty="0" err="1"/>
              <a:t>document</a:t>
            </a:r>
            <a:r>
              <a:rPr lang="it-IT" sz="2400" dirty="0"/>
              <a:t>  (</a:t>
            </a:r>
            <a:r>
              <a:rPr lang="it-IT" sz="2400" dirty="0" err="1"/>
              <a:t>child</a:t>
            </a:r>
            <a:r>
              <a:rPr lang="it-IT" sz="2400" dirty="0"/>
              <a:t>) appartiene a </a:t>
            </a:r>
            <a:r>
              <a:rPr lang="it-IT" sz="2400" dirty="0" err="1"/>
              <a:t>window</a:t>
            </a:r>
            <a:endParaRPr lang="it-IT" sz="2400" dirty="0"/>
          </a:p>
        </p:txBody>
      </p:sp>
      <p:sp>
        <p:nvSpPr>
          <p:cNvPr id="7" name="Fumetto 3 6"/>
          <p:cNvSpPr/>
          <p:nvPr/>
        </p:nvSpPr>
        <p:spPr>
          <a:xfrm>
            <a:off x="0" y="2852936"/>
            <a:ext cx="4896544" cy="2880320"/>
          </a:xfrm>
          <a:prstGeom prst="wedgeEllipseCallout">
            <a:avLst>
              <a:gd name="adj1" fmla="val 37479"/>
              <a:gd name="adj2" fmla="val -53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metodo di </a:t>
            </a:r>
            <a:r>
              <a:rPr lang="it-IT" sz="2400" dirty="0" err="1"/>
              <a:t>document</a:t>
            </a:r>
            <a:r>
              <a:rPr lang="it-IT" sz="2400" dirty="0"/>
              <a:t> che restituisce un oggetto  corrispondente all'elemento </a:t>
            </a:r>
            <a:r>
              <a:rPr lang="it-IT" sz="2400" dirty="0" err="1"/>
              <a:t>span</a:t>
            </a:r>
            <a:r>
              <a:rPr lang="it-IT" sz="2400" dirty="0"/>
              <a:t> con </a:t>
            </a:r>
            <a:r>
              <a:rPr lang="it-IT" sz="2400" dirty="0" err="1"/>
              <a:t>id</a:t>
            </a:r>
            <a:r>
              <a:rPr lang="it-IT" sz="2400" dirty="0"/>
              <a:t> "</a:t>
            </a:r>
            <a:r>
              <a:rPr lang="it-IT" sz="2400" dirty="0" err="1"/>
              <a:t>msg_cerca</a:t>
            </a:r>
            <a:r>
              <a:rPr lang="it-IT" sz="2400" dirty="0"/>
              <a:t>"</a:t>
            </a:r>
          </a:p>
        </p:txBody>
      </p:sp>
      <p:sp>
        <p:nvSpPr>
          <p:cNvPr id="8" name="Fumetto 3 7"/>
          <p:cNvSpPr/>
          <p:nvPr/>
        </p:nvSpPr>
        <p:spPr>
          <a:xfrm>
            <a:off x="6672064" y="2756926"/>
            <a:ext cx="3744416" cy="2496277"/>
          </a:xfrm>
          <a:prstGeom prst="wedgeEllipseCallout">
            <a:avLst>
              <a:gd name="adj1" fmla="val -83875"/>
              <a:gd name="adj2" fmla="val -264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proprietà dell'oggetto  restituito a cui viene assegnato un valore</a:t>
            </a:r>
          </a:p>
        </p:txBody>
      </p:sp>
    </p:spTree>
    <p:extLst>
      <p:ext uri="{BB962C8B-B14F-4D97-AF65-F5344CB8AC3E}">
        <p14:creationId xmlns:p14="http://schemas.microsoft.com/office/powerpoint/2010/main" val="28751948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7382" y="548680"/>
            <a:ext cx="4800533" cy="1143000"/>
          </a:xfrm>
        </p:spPr>
        <p:txBody>
          <a:bodyPr/>
          <a:lstStyle/>
          <a:p>
            <a:r>
              <a:rPr lang="it-IT" sz="3200" dirty="0" err="1"/>
              <a:t>javascrip</a:t>
            </a:r>
            <a:r>
              <a:rPr lang="it-IT" sz="3200" dirty="0"/>
              <a:t> agisce sul DOM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349" y="1604798"/>
            <a:ext cx="6336704" cy="4333941"/>
          </a:xfrm>
        </p:spPr>
        <p:txBody>
          <a:bodyPr/>
          <a:lstStyle/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&lt;head&gt;&lt;/head&gt;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&lt;p&gt;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&lt;span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pippo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del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&lt;/span&gt;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24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&lt;/p&gt;</a:t>
            </a:r>
          </a:p>
          <a:p>
            <a:pPr>
              <a:buNone/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24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it-IT" sz="2400" dirty="0"/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615947" y="644691"/>
          <a:ext cx="5760640" cy="5856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e 4"/>
          <p:cNvSpPr/>
          <p:nvPr/>
        </p:nvSpPr>
        <p:spPr>
          <a:xfrm>
            <a:off x="8592277" y="3813043"/>
            <a:ext cx="1248139" cy="1152128"/>
          </a:xfrm>
          <a:prstGeom prst="ellipse">
            <a:avLst/>
          </a:prstGeom>
          <a:noFill/>
          <a:ln w="31750" cap="rnd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srgbClr val="79F2FF"/>
              </a:solidFill>
            </a:endParaRPr>
          </a:p>
        </p:txBody>
      </p:sp>
      <p:cxnSp>
        <p:nvCxnSpPr>
          <p:cNvPr id="7" name="Connettore 2 6"/>
          <p:cNvCxnSpPr/>
          <p:nvPr/>
        </p:nvCxnSpPr>
        <p:spPr>
          <a:xfrm>
            <a:off x="7344139" y="6117299"/>
            <a:ext cx="1344149" cy="0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flipV="1">
            <a:off x="9072331" y="5061181"/>
            <a:ext cx="192021" cy="864096"/>
          </a:xfrm>
          <a:prstGeom prst="straightConnector1">
            <a:avLst/>
          </a:prstGeom>
          <a:ln w="31750">
            <a:solidFill>
              <a:srgbClr val="FF0000"/>
            </a:solidFill>
            <a:prstDash val="dash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623392" y="5829268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2400" b="1" dirty="0">
                <a:latin typeface="Courier New" pitchFamily="49" charset="0"/>
                <a:cs typeface="Courier New" pitchFamily="49" charset="0"/>
              </a:rPr>
              <a:t>$("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#pippo</a:t>
            </a:r>
            <a:r>
              <a:rPr lang="it-IT" sz="2400" b="1" dirty="0">
                <a:latin typeface="Courier New" pitchFamily="49" charset="0"/>
                <a:cs typeface="Courier New" pitchFamily="49" charset="0"/>
              </a:rPr>
              <a:t>")</a:t>
            </a:r>
          </a:p>
        </p:txBody>
      </p:sp>
    </p:spTree>
    <p:extLst>
      <p:ext uri="{BB962C8B-B14F-4D97-AF65-F5344CB8AC3E}">
        <p14:creationId xmlns:p14="http://schemas.microsoft.com/office/powerpoint/2010/main" val="177252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/>
          <a:lstStyle/>
          <a:p>
            <a:r>
              <a:rPr lang="it-IT" sz="48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4800" b="1" dirty="0" err="1">
                <a:latin typeface="Courier New" pitchFamily="49" charset="0"/>
                <a:cs typeface="Courier New" pitchFamily="49" charset="0"/>
              </a:rPr>
              <a:t>mioOggetto</a:t>
            </a:r>
            <a:r>
              <a:rPr lang="it-IT" sz="4800" b="1" dirty="0">
                <a:latin typeface="Courier New" pitchFamily="49" charset="0"/>
                <a:cs typeface="Courier New" pitchFamily="49" charset="0"/>
              </a:rPr>
              <a:t> = $(«#</a:t>
            </a:r>
            <a:r>
              <a:rPr lang="it-IT" sz="4800" b="1" dirty="0" err="1">
                <a:latin typeface="Courier New" pitchFamily="49" charset="0"/>
                <a:cs typeface="Courier New" pitchFamily="49" charset="0"/>
              </a:rPr>
              <a:t>pippo</a:t>
            </a:r>
            <a:r>
              <a:rPr lang="it-IT" sz="4800" b="1" dirty="0">
                <a:latin typeface="Courier New" pitchFamily="49" charset="0"/>
                <a:cs typeface="Courier New" pitchFamily="49" charset="0"/>
              </a:rPr>
              <a:t>");</a:t>
            </a:r>
          </a:p>
        </p:txBody>
      </p:sp>
      <p:graphicFrame>
        <p:nvGraphicFramePr>
          <p:cNvPr id="6" name="Segnaposto contenuto 4"/>
          <p:cNvGraphicFramePr>
            <a:graphicFrameLocks/>
          </p:cNvGraphicFramePr>
          <p:nvPr/>
        </p:nvGraphicFramePr>
        <p:xfrm>
          <a:off x="1487488" y="1796819"/>
          <a:ext cx="9217024" cy="4512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54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7382" y="548680"/>
            <a:ext cx="4800533" cy="1143000"/>
          </a:xfrm>
        </p:spPr>
        <p:txBody>
          <a:bodyPr/>
          <a:lstStyle/>
          <a:p>
            <a:r>
              <a:rPr lang="it-IT" sz="3200" dirty="0" err="1"/>
              <a:t>javascrip</a:t>
            </a:r>
            <a:r>
              <a:rPr lang="it-IT" sz="3200" dirty="0"/>
              <a:t> agisce sul DOM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350" y="1604798"/>
            <a:ext cx="5376597" cy="4333941"/>
          </a:xfrm>
        </p:spPr>
        <p:txBody>
          <a:bodyPr/>
          <a:lstStyle/>
          <a:p>
            <a:pPr>
              <a:buNone/>
            </a:pPr>
            <a:r>
              <a:rPr lang="en-US" sz="1867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18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67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&lt;head&gt;&lt;/head&gt;</a:t>
            </a:r>
          </a:p>
          <a:p>
            <a:pPr>
              <a:buNone/>
            </a:pPr>
            <a:r>
              <a:rPr lang="en-US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67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>
              <a:buNone/>
            </a:pPr>
            <a:r>
              <a:rPr lang="en-US" sz="1867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67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&lt;p&gt; </a:t>
            </a:r>
            <a:r>
              <a:rPr lang="en-US" sz="1867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Lorem</a:t>
            </a:r>
            <a:r>
              <a:rPr lang="en-US" sz="1867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67" dirty="0">
                <a:latin typeface="Courier New" pitchFamily="49" charset="0"/>
                <a:cs typeface="Courier New" pitchFamily="49" charset="0"/>
              </a:rPr>
            </a:br>
            <a:r>
              <a:rPr lang="en-US" sz="18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&lt;span </a:t>
            </a:r>
            <a:r>
              <a:rPr lang="en-US" sz="1867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867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867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867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span2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1867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67" dirty="0">
                <a:latin typeface="Courier New" pitchFamily="49" charset="0"/>
                <a:cs typeface="Courier New" pitchFamily="49" charset="0"/>
              </a:rPr>
            </a:br>
            <a:r>
              <a:rPr lang="en-US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67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ipsum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&lt;/span&gt; </a:t>
            </a:r>
            <a:r>
              <a:rPr lang="en-US" sz="1867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67" dirty="0">
                <a:latin typeface="Courier New" pitchFamily="49" charset="0"/>
                <a:cs typeface="Courier New" pitchFamily="49" charset="0"/>
              </a:rPr>
            </a:br>
            <a:r>
              <a:rPr lang="en-US" sz="1867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867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fugit.</a:t>
            </a:r>
            <a:r>
              <a:rPr lang="en-US" sz="1867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&lt;/p&gt;</a:t>
            </a:r>
          </a:p>
          <a:p>
            <a:pPr>
              <a:buNone/>
            </a:pPr>
            <a:r>
              <a:rPr lang="en-US" sz="1867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867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&lt;p&gt; </a:t>
            </a:r>
            <a:r>
              <a:rPr lang="en-US" sz="1867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1867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67" dirty="0">
                <a:latin typeface="Courier New" pitchFamily="49" charset="0"/>
                <a:cs typeface="Courier New" pitchFamily="49" charset="0"/>
              </a:rPr>
            </a:br>
            <a:r>
              <a:rPr lang="en-US" sz="18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&lt;span </a:t>
            </a:r>
            <a:r>
              <a:rPr lang="en-US" sz="1867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867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blu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867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id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="</a:t>
            </a:r>
            <a:r>
              <a:rPr lang="en-US" sz="1867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span1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"&gt;</a:t>
            </a:r>
            <a:r>
              <a:rPr lang="en-US" sz="1867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67" dirty="0">
                <a:latin typeface="Courier New" pitchFamily="49" charset="0"/>
                <a:cs typeface="Courier New" pitchFamily="49" charset="0"/>
              </a:rPr>
            </a:br>
            <a:r>
              <a:rPr lang="en-US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67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del</a:t>
            </a:r>
            <a:r>
              <a:rPr lang="en-US" sz="1867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&lt;/span&gt; </a:t>
            </a:r>
            <a:r>
              <a:rPr lang="en-US" sz="1867" dirty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1867" dirty="0">
                <a:latin typeface="Courier New" pitchFamily="49" charset="0"/>
                <a:cs typeface="Courier New" pitchFamily="49" charset="0"/>
              </a:rPr>
            </a:br>
            <a:r>
              <a:rPr lang="en-US" sz="1867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1867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1867" b="1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867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&lt;/p&gt;</a:t>
            </a:r>
          </a:p>
          <a:p>
            <a:pPr>
              <a:buNone/>
            </a:pPr>
            <a:r>
              <a:rPr lang="en-US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67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&lt;/body&gt;</a:t>
            </a:r>
          </a:p>
          <a:p>
            <a:pPr>
              <a:buNone/>
            </a:pPr>
            <a:r>
              <a:rPr lang="en-US" sz="1867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1867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it-IT" sz="1867" dirty="0"/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711957" y="644691"/>
          <a:ext cx="5760640" cy="5856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02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914400" y="2631050"/>
            <a:ext cx="10363200" cy="1470025"/>
          </a:xfrm>
        </p:spPr>
        <p:txBody>
          <a:bodyPr/>
          <a:lstStyle/>
          <a:p>
            <a:r>
              <a:rPr lang="it-IT" dirty="0" smtClean="0"/>
              <a:t>I FRAMEWORK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8681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57808"/>
            <a:ext cx="10972800" cy="1143000"/>
          </a:xfrm>
        </p:spPr>
        <p:txBody>
          <a:bodyPr/>
          <a:lstStyle/>
          <a:p>
            <a:r>
              <a:rPr lang="it-IT" sz="4800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4800" b="1" dirty="0" err="1">
                <a:latin typeface="Courier New" pitchFamily="49" charset="0"/>
                <a:cs typeface="Courier New" pitchFamily="49" charset="0"/>
              </a:rPr>
              <a:t>mioOggetto</a:t>
            </a:r>
            <a:r>
              <a:rPr lang="it-IT" sz="4800" b="1" dirty="0">
                <a:latin typeface="Courier New" pitchFamily="49" charset="0"/>
                <a:cs typeface="Courier New" pitchFamily="49" charset="0"/>
              </a:rPr>
              <a:t> = $(".blu");</a:t>
            </a:r>
          </a:p>
        </p:txBody>
      </p:sp>
      <p:graphicFrame>
        <p:nvGraphicFramePr>
          <p:cNvPr id="6" name="Segnaposto contenuto 4"/>
          <p:cNvGraphicFramePr>
            <a:graphicFrameLocks/>
          </p:cNvGraphicFramePr>
          <p:nvPr/>
        </p:nvGraphicFramePr>
        <p:xfrm>
          <a:off x="1487488" y="1796819"/>
          <a:ext cx="9217024" cy="4512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0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assegno un valore a una variabile l'interprete javascript riserva uno spazio di memoria per quella variabile.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Possiamo dire che ad ogni variabile corrisponde una cella della memoria fisica del computer.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Ognuna di queste celle è raggiungibile per l’elaborazione attraverso un riferimento anch’esso espresso in bit.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scrivo:</a:t>
            </a:r>
            <a:r>
              <a:rPr lang="it-IT" sz="3200" dirty="0"/>
              <a:t> </a:t>
            </a:r>
          </a:p>
          <a:p>
            <a:pPr marL="457189" indent="-457189" algn="ctr">
              <a:spcBef>
                <a:spcPct val="20000"/>
              </a:spcBef>
            </a:pPr>
            <a:r>
              <a:rPr lang="it-IT" sz="42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4267" dirty="0"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996600"/>
                </a:solidFill>
                <a:latin typeface="Courier New" pitchFamily="49" charset="0"/>
              </a:rPr>
              <a:t>a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dirty="0">
                <a:latin typeface="Courier New" pitchFamily="49" charset="0"/>
              </a:rPr>
              <a:t>1000;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Dico che </a:t>
            </a:r>
            <a:r>
              <a:rPr lang="it-IT" sz="2667" b="1" dirty="0">
                <a:solidFill>
                  <a:srgbClr val="006699"/>
                </a:solidFill>
              </a:rPr>
              <a:t>a</a:t>
            </a:r>
            <a:r>
              <a:rPr lang="it-IT" sz="2667" dirty="0"/>
              <a:t> corrisponde ad una ben determinata cella di memoria composta da 32 bit in cui è scritto il formato binario il numero 1000.</a:t>
            </a:r>
          </a:p>
        </p:txBody>
      </p:sp>
    </p:spTree>
    <p:extLst>
      <p:ext uri="{BB962C8B-B14F-4D97-AF65-F5344CB8AC3E}">
        <p14:creationId xmlns:p14="http://schemas.microsoft.com/office/powerpoint/2010/main" val="4989868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09602" y="1628775"/>
            <a:ext cx="48133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/>
              <a:t>La variabile </a:t>
            </a:r>
            <a:r>
              <a:rPr lang="it-IT" sz="3733" b="1" dirty="0">
                <a:solidFill>
                  <a:srgbClr val="0070C0"/>
                </a:solidFill>
              </a:rPr>
              <a:t>a</a:t>
            </a:r>
            <a:r>
              <a:rPr lang="it-IT" sz="3733" dirty="0"/>
              <a:t> è associata a una cella di memoria.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/>
              <a:t>La cella contiene il valore di </a:t>
            </a:r>
            <a:r>
              <a:rPr lang="it-IT" sz="3733" b="1" dirty="0">
                <a:solidFill>
                  <a:srgbClr val="0070C0"/>
                </a:solidFill>
              </a:rPr>
              <a:t>a </a:t>
            </a:r>
            <a:r>
              <a:rPr lang="it-IT" sz="3733" dirty="0"/>
              <a:t>in formato binario.</a:t>
            </a:r>
          </a:p>
          <a:p>
            <a:pPr marL="457189" indent="-457189">
              <a:spcBef>
                <a:spcPct val="20000"/>
              </a:spcBef>
            </a:pPr>
            <a:endParaRPr lang="it-IT" sz="3733" dirty="0"/>
          </a:p>
        </p:txBody>
      </p:sp>
      <p:graphicFrame>
        <p:nvGraphicFramePr>
          <p:cNvPr id="48132" name="Group 4"/>
          <p:cNvGraphicFramePr>
            <a:graphicFrameLocks noGrp="1"/>
          </p:cNvGraphicFramePr>
          <p:nvPr/>
        </p:nvGraphicFramePr>
        <p:xfrm>
          <a:off x="5615518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359" name="Group 231"/>
          <p:cNvGraphicFramePr>
            <a:graphicFrameLocks noGrp="1"/>
          </p:cNvGraphicFramePr>
          <p:nvPr/>
        </p:nvGraphicFramePr>
        <p:xfrm>
          <a:off x="7056967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586" name="Group 458"/>
          <p:cNvGraphicFramePr>
            <a:graphicFrameLocks noGrp="1"/>
          </p:cNvGraphicFramePr>
          <p:nvPr/>
        </p:nvGraphicFramePr>
        <p:xfrm>
          <a:off x="8496300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813" name="Group 685"/>
          <p:cNvGraphicFramePr>
            <a:graphicFrameLocks noGrp="1"/>
          </p:cNvGraphicFramePr>
          <p:nvPr/>
        </p:nvGraphicFramePr>
        <p:xfrm>
          <a:off x="9935634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040" name="Text Box 912"/>
          <p:cNvSpPr txBox="1">
            <a:spLocks noChangeArrowheads="1"/>
          </p:cNvSpPr>
          <p:nvPr/>
        </p:nvSpPr>
        <p:spPr bwMode="auto">
          <a:xfrm>
            <a:off x="5135034" y="5589590"/>
            <a:ext cx="5929828" cy="91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 err="1">
                <a:solidFill>
                  <a:srgbClr val="FF3300"/>
                </a:solidFill>
                <a:latin typeface="Courier New" pitchFamily="49" charset="0"/>
              </a:rPr>
              <a:t>var</a:t>
            </a:r>
            <a:r>
              <a:rPr lang="it-IT" sz="5333" b="1" dirty="0">
                <a:latin typeface="Courier New" pitchFamily="49" charset="0"/>
              </a:rPr>
              <a:t> </a:t>
            </a:r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5333" b="1" dirty="0">
                <a:latin typeface="Courier New" pitchFamily="49" charset="0"/>
              </a:rPr>
              <a:t> = 1000; </a:t>
            </a:r>
          </a:p>
        </p:txBody>
      </p:sp>
      <p:sp>
        <p:nvSpPr>
          <p:cNvPr id="49041" name="Line 913"/>
          <p:cNvSpPr>
            <a:spLocks noChangeShapeType="1"/>
          </p:cNvSpPr>
          <p:nvPr/>
        </p:nvSpPr>
        <p:spPr bwMode="auto">
          <a:xfrm flipV="1">
            <a:off x="7248128" y="3140968"/>
            <a:ext cx="2016224" cy="2688299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>
            <a:outerShdw blurRad="76200" dist="50800" dir="5400000" algn="ctr" rotWithShape="0">
              <a:schemeClr val="tx1">
                <a:alpha val="68000"/>
              </a:schemeClr>
            </a:outerShdw>
          </a:effectLst>
        </p:spPr>
        <p:txBody>
          <a:bodyPr/>
          <a:lstStyle/>
          <a:p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712376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09600" y="35665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09602" y="1316766"/>
            <a:ext cx="1047961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/>
              <a:t>Se assegno ad </a:t>
            </a:r>
            <a:r>
              <a:rPr lang="it-IT" sz="4800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3200" dirty="0"/>
              <a:t> un numero intero stabilisco due cose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/>
              <a:t>Che ad </a:t>
            </a:r>
            <a:r>
              <a:rPr lang="it-IT" sz="3200" b="1" dirty="0">
                <a:solidFill>
                  <a:srgbClr val="0070C0"/>
                </a:solidFill>
              </a:rPr>
              <a:t>a</a:t>
            </a:r>
            <a:r>
              <a:rPr lang="it-IT" sz="2667" dirty="0"/>
              <a:t> vengono riservati 32 bit in memoria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/>
              <a:t>Che il valore contenuto nella cella viene interpretato come numero intero</a:t>
            </a:r>
          </a:p>
          <a:p>
            <a:pPr marL="457189" indent="-457189">
              <a:spcBef>
                <a:spcPct val="20000"/>
              </a:spcBef>
            </a:pPr>
            <a:endParaRPr lang="it-IT" sz="3200" dirty="0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31801" y="3986616"/>
            <a:ext cx="3877985" cy="173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1000</a:t>
            </a:r>
            <a:r>
              <a:rPr lang="it-IT" sz="5333" b="1" dirty="0">
                <a:latin typeface="Courier New" pitchFamily="49" charset="0"/>
              </a:rPr>
              <a:t>;</a:t>
            </a:r>
          </a:p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-1</a:t>
            </a:r>
            <a:r>
              <a:rPr lang="it-IT" sz="5333" b="1" dirty="0">
                <a:latin typeface="Courier New" pitchFamily="49" charset="0"/>
              </a:rPr>
              <a:t>; 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968502" y="5224867"/>
            <a:ext cx="478367" cy="865187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/>
          </a:p>
        </p:txBody>
      </p:sp>
      <p:graphicFrame>
        <p:nvGraphicFramePr>
          <p:cNvPr id="49158" name="Group 6"/>
          <p:cNvGraphicFramePr>
            <a:graphicFrameLocks noGrp="1"/>
          </p:cNvGraphicFramePr>
          <p:nvPr/>
        </p:nvGraphicFramePr>
        <p:xfrm>
          <a:off x="334433" y="6161491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212" name="Group 60"/>
          <p:cNvGraphicFramePr>
            <a:graphicFrameLocks noGrp="1"/>
          </p:cNvGraphicFramePr>
          <p:nvPr/>
        </p:nvGraphicFramePr>
        <p:xfrm>
          <a:off x="3600451" y="5008965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266" name="Line 114"/>
          <p:cNvSpPr>
            <a:spLocks noChangeShapeType="1"/>
          </p:cNvSpPr>
          <p:nvPr/>
        </p:nvSpPr>
        <p:spPr bwMode="auto">
          <a:xfrm>
            <a:off x="3983567" y="4432703"/>
            <a:ext cx="3649133" cy="431800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/>
          </a:p>
        </p:txBody>
      </p:sp>
    </p:spTree>
    <p:extLst>
      <p:ext uri="{BB962C8B-B14F-4D97-AF65-F5344CB8AC3E}">
        <p14:creationId xmlns:p14="http://schemas.microsoft.com/office/powerpoint/2010/main" val="638850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 smtClean="0">
                <a:solidFill>
                  <a:srgbClr val="006699"/>
                </a:solidFill>
              </a:rPr>
              <a:t>VALORI E RIFERIMENTI</a:t>
            </a:r>
            <a:endParaRPr lang="it-IT" sz="5867" dirty="0">
              <a:solidFill>
                <a:srgbClr val="006699"/>
              </a:solidFill>
            </a:endParaRP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150600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/>
              <a:t>Quando la casella che la variabile rappresenta contiene direttamente il dato si dice che la </a:t>
            </a:r>
            <a:r>
              <a:rPr lang="it-IT" sz="3200" dirty="0" err="1"/>
              <a:t>varibile</a:t>
            </a:r>
            <a:r>
              <a:rPr lang="it-IT" sz="3200" dirty="0"/>
              <a:t> </a:t>
            </a:r>
            <a:r>
              <a:rPr lang="it-IT" sz="3200" b="1" dirty="0">
                <a:solidFill>
                  <a:srgbClr val="006699"/>
                </a:solidFill>
              </a:rPr>
              <a:t>contiene un valore</a:t>
            </a:r>
            <a:r>
              <a:rPr lang="it-IT" sz="3200" dirty="0"/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/>
              <a:t>Se scrivo</a:t>
            </a:r>
            <a:br>
              <a:rPr lang="it-IT" sz="3200" dirty="0"/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a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10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/>
            </a:r>
            <a:br>
              <a:rPr lang="it-IT" sz="4800" dirty="0">
                <a:latin typeface="Courier New" pitchFamily="49" charset="0"/>
                <a:cs typeface="Courier New" pitchFamily="49" charset="0"/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b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latin typeface="Courier New" pitchFamily="49" charset="0"/>
                <a:cs typeface="Courier New" pitchFamily="49" charset="0"/>
              </a:rPr>
              <a:t> a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il valore di a viene copiato nella casella di memoria rappresentata da b e i due valori rimangono indipendenti.</a:t>
            </a:r>
            <a:br>
              <a:rPr lang="it-IT" sz="3200" dirty="0"/>
            </a:b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275164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 smtClean="0">
                <a:solidFill>
                  <a:srgbClr val="006699"/>
                </a:solidFill>
              </a:rPr>
              <a:t>VALORI E RIFERIMENTI</a:t>
            </a:r>
            <a:endParaRPr lang="it-IT" sz="5867" dirty="0">
              <a:solidFill>
                <a:srgbClr val="006699"/>
              </a:solidFill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il valore assegnato a una variabile è un oggetto l'interprete javascript fa un operazione un po' più complessa. Lo spazio di 32 bit riservato alla variabile viene usato per memorizzare l'indirizzo di memoria in cui è collocato l'oggetto.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In questo caso la variabile contiene il </a:t>
            </a:r>
            <a:r>
              <a:rPr lang="it-IT" sz="2667" b="1" dirty="0"/>
              <a:t>riferimento</a:t>
            </a:r>
            <a:r>
              <a:rPr lang="it-IT" sz="2667" dirty="0"/>
              <a:t> all'oggetto..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Se scrivo:</a:t>
            </a:r>
            <a:r>
              <a:rPr lang="it-IT" sz="3200" dirty="0"/>
              <a:t> </a:t>
            </a:r>
            <a:br>
              <a:rPr lang="it-IT" sz="3200" dirty="0"/>
            </a:br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</a:rPr>
              <a:t>document.</a:t>
            </a:r>
            <a:r>
              <a:rPr lang="it-IT" sz="3200" b="1" dirty="0" err="1">
                <a:latin typeface="Courier New" pitchFamily="49" charset="0"/>
              </a:rPr>
              <a:t>createElement</a:t>
            </a:r>
            <a:r>
              <a:rPr lang="it-IT" sz="3200" dirty="0">
                <a:latin typeface="Courier New" pitchFamily="49" charset="0"/>
              </a:rPr>
              <a:t>("</a:t>
            </a:r>
            <a:r>
              <a:rPr lang="it-IT" sz="3200" dirty="0" err="1">
                <a:latin typeface="Courier New" pitchFamily="49" charset="0"/>
              </a:rPr>
              <a:t>div</a:t>
            </a:r>
            <a:r>
              <a:rPr lang="it-IT" sz="3200" dirty="0"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3200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/>
              <a:t>La  cella di memoria di 32 bit rappresentata da elemento non conterrà l'elemento html creato ma l'indirizzo fisico di memoria in cui è memorizzato.</a:t>
            </a:r>
          </a:p>
        </p:txBody>
      </p:sp>
    </p:spTree>
    <p:extLst>
      <p:ext uri="{BB962C8B-B14F-4D97-AF65-F5344CB8AC3E}">
        <p14:creationId xmlns:p14="http://schemas.microsoft.com/office/powerpoint/2010/main" val="35925923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 smtClean="0">
                <a:solidFill>
                  <a:srgbClr val="006699"/>
                </a:solidFill>
              </a:rPr>
              <a:t>VALORI E PUNTATORI</a:t>
            </a:r>
            <a:endParaRPr lang="it-IT" sz="5867" dirty="0">
              <a:solidFill>
                <a:srgbClr val="006699"/>
              </a:solidFill>
            </a:endParaRPr>
          </a:p>
        </p:txBody>
      </p:sp>
      <p:graphicFrame>
        <p:nvGraphicFramePr>
          <p:cNvPr id="51204" name="Group 4"/>
          <p:cNvGraphicFramePr>
            <a:graphicFrameLocks noGrp="1"/>
          </p:cNvGraphicFramePr>
          <p:nvPr/>
        </p:nvGraphicFramePr>
        <p:xfrm>
          <a:off x="5327915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431" name="Group 231"/>
          <p:cNvGraphicFramePr>
            <a:graphicFrameLocks noGrp="1"/>
          </p:cNvGraphicFramePr>
          <p:nvPr/>
        </p:nvGraphicFramePr>
        <p:xfrm>
          <a:off x="6769364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658" name="Group 458"/>
          <p:cNvGraphicFramePr>
            <a:graphicFrameLocks noGrp="1"/>
          </p:cNvGraphicFramePr>
          <p:nvPr/>
        </p:nvGraphicFramePr>
        <p:xfrm>
          <a:off x="8208698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885" name="Group 685"/>
          <p:cNvGraphicFramePr>
            <a:graphicFrameLocks noGrp="1"/>
          </p:cNvGraphicFramePr>
          <p:nvPr/>
        </p:nvGraphicFramePr>
        <p:xfrm>
          <a:off x="9648031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12" name="Text Box 912"/>
          <p:cNvSpPr txBox="1">
            <a:spLocks noChangeArrowheads="1"/>
          </p:cNvSpPr>
          <p:nvPr/>
        </p:nvSpPr>
        <p:spPr bwMode="auto">
          <a:xfrm>
            <a:off x="431371" y="1469298"/>
            <a:ext cx="11293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</a:rPr>
              <a:t>document.</a:t>
            </a:r>
            <a:r>
              <a:rPr lang="it-IT" sz="3200" b="1" dirty="0" err="1">
                <a:latin typeface="Courier New" pitchFamily="49" charset="0"/>
              </a:rPr>
              <a:t>createElement</a:t>
            </a:r>
            <a:r>
              <a:rPr lang="it-IT" sz="3200" dirty="0">
                <a:latin typeface="Courier New" pitchFamily="49" charset="0"/>
              </a:rPr>
              <a:t>("</a:t>
            </a:r>
            <a:r>
              <a:rPr lang="it-IT" sz="3200" dirty="0" err="1">
                <a:latin typeface="Courier New" pitchFamily="49" charset="0"/>
              </a:rPr>
              <a:t>div</a:t>
            </a:r>
            <a:r>
              <a:rPr lang="it-IT" sz="3200" dirty="0"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endParaRPr lang="it-IT" sz="3200" b="1" dirty="0">
              <a:latin typeface="Courier New" pitchFamily="49" charset="0"/>
            </a:endParaRPr>
          </a:p>
        </p:txBody>
      </p:sp>
      <p:graphicFrame>
        <p:nvGraphicFramePr>
          <p:cNvPr id="52114" name="Group 914"/>
          <p:cNvGraphicFramePr>
            <a:graphicFrameLocks noGrp="1"/>
          </p:cNvGraphicFramePr>
          <p:nvPr/>
        </p:nvGraphicFramePr>
        <p:xfrm>
          <a:off x="527051" y="6161491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68" name="Line 968"/>
          <p:cNvSpPr>
            <a:spLocks noChangeShapeType="1"/>
          </p:cNvSpPr>
          <p:nvPr/>
        </p:nvSpPr>
        <p:spPr bwMode="auto">
          <a:xfrm flipV="1">
            <a:off x="3887755" y="3429000"/>
            <a:ext cx="1344149" cy="2496277"/>
          </a:xfrm>
          <a:prstGeom prst="line">
            <a:avLst/>
          </a:prstGeom>
          <a:noFill/>
          <a:ln w="53975" cmpd="sng">
            <a:solidFill>
              <a:srgbClr val="FF3300"/>
            </a:solidFill>
            <a:round/>
            <a:headEnd/>
            <a:tailEnd type="arrow" w="med" len="lg"/>
          </a:ln>
          <a:effectLst>
            <a:outerShdw blurRad="50800" dist="50800" dir="5400000" algn="ctr" rotWithShape="0">
              <a:schemeClr val="tx1">
                <a:alpha val="77000"/>
              </a:schemeClr>
            </a:outerShdw>
          </a:effectLst>
        </p:spPr>
        <p:txBody>
          <a:bodyPr/>
          <a:lstStyle/>
          <a:p>
            <a:endParaRPr lang="it-IT" sz="2400"/>
          </a:p>
        </p:txBody>
      </p:sp>
      <p:sp>
        <p:nvSpPr>
          <p:cNvPr id="13" name="Freccia in giù 12"/>
          <p:cNvSpPr/>
          <p:nvPr/>
        </p:nvSpPr>
        <p:spPr>
          <a:xfrm>
            <a:off x="623392" y="2276872"/>
            <a:ext cx="3456384" cy="3456384"/>
          </a:xfrm>
          <a:prstGeom prst="downArrow">
            <a:avLst>
              <a:gd name="adj1" fmla="val 68963"/>
              <a:gd name="adj2" fmla="val 41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it-IT" sz="2133" dirty="0"/>
              <a:t>Elemento  contiene  l’indirizzo alla zona di memoria in cui l'oggetto è memorizzato.</a:t>
            </a:r>
          </a:p>
        </p:txBody>
      </p:sp>
      <p:sp>
        <p:nvSpPr>
          <p:cNvPr id="14" name="CasellaDiTesto 13"/>
          <p:cNvSpPr txBox="1"/>
          <p:nvPr/>
        </p:nvSpPr>
        <p:spPr>
          <a:xfrm rot="18010083">
            <a:off x="3203433" y="4583860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che punta </a:t>
            </a:r>
            <a:r>
              <a:rPr lang="it-IT" sz="2400" dirty="0" err="1"/>
              <a:t>a…</a:t>
            </a:r>
            <a:endParaRPr lang="it-IT" sz="2400" dirty="0"/>
          </a:p>
        </p:txBody>
      </p:sp>
      <p:sp>
        <p:nvSpPr>
          <p:cNvPr id="16" name="Parentesi graffa chiusa 15"/>
          <p:cNvSpPr/>
          <p:nvPr/>
        </p:nvSpPr>
        <p:spPr>
          <a:xfrm>
            <a:off x="11280576" y="3332989"/>
            <a:ext cx="288032" cy="2112235"/>
          </a:xfrm>
          <a:prstGeom prst="rightBrace">
            <a:avLst/>
          </a:prstGeom>
          <a:ln w="57150">
            <a:solidFill>
              <a:srgbClr val="FF0000"/>
            </a:solidFill>
          </a:ln>
          <a:effectLst>
            <a:outerShdw blurRad="50800" dist="50800" dir="1920000" algn="ctr" rotWithShape="0">
              <a:schemeClr val="tx1">
                <a:alpha val="63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/>
          </a:p>
        </p:txBody>
      </p:sp>
      <p:sp>
        <p:nvSpPr>
          <p:cNvPr id="17" name="CasellaDiTesto 16"/>
          <p:cNvSpPr txBox="1"/>
          <p:nvPr/>
        </p:nvSpPr>
        <p:spPr>
          <a:xfrm rot="5400000">
            <a:off x="11066868" y="4237689"/>
            <a:ext cx="149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/>
              <a:t>elemento</a:t>
            </a:r>
          </a:p>
        </p:txBody>
      </p:sp>
    </p:spTree>
    <p:extLst>
      <p:ext uri="{BB962C8B-B14F-4D97-AF65-F5344CB8AC3E}">
        <p14:creationId xmlns:p14="http://schemas.microsoft.com/office/powerpoint/2010/main" val="2600400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343051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Quando la casella che la variabile rappresenta contiene l’indirizzo di memoria a partire dal quale e memorizzato l'oggetto si dice che la variabile, </a:t>
            </a:r>
            <a:r>
              <a:rPr lang="it-IT" sz="2667" b="1" dirty="0">
                <a:solidFill>
                  <a:srgbClr val="006699"/>
                </a:solidFill>
              </a:rPr>
              <a:t>contiene il riferimento  all'oggetto</a:t>
            </a:r>
            <a:r>
              <a:rPr lang="it-IT" sz="2667" dirty="0"/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L'interprete si occuperà automaticamente di risolvere il riferimento. </a:t>
            </a:r>
            <a:br>
              <a:rPr lang="it-IT" sz="2667" dirty="0"/>
            </a:br>
            <a:r>
              <a:rPr lang="it-IT" sz="26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2667" dirty="0"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dirty="0" err="1">
                <a:latin typeface="Courier New" pitchFamily="49" charset="0"/>
              </a:rPr>
              <a:t>document.</a:t>
            </a:r>
            <a:r>
              <a:rPr lang="it-IT" sz="2667" b="1" dirty="0" err="1">
                <a:latin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dirty="0" err="1">
                <a:latin typeface="Courier New" pitchFamily="49" charset="0"/>
              </a:rPr>
              <a:t>div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2667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 err="1">
                <a:latin typeface="Courier New" pitchFamily="49" charset="0"/>
              </a:rPr>
              <a:t>elemento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</a:rPr>
              <a:t>setAttribute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dirty="0" err="1">
                <a:latin typeface="Courier New" pitchFamily="49" charset="0"/>
              </a:rPr>
              <a:t>class</a:t>
            </a:r>
            <a:r>
              <a:rPr lang="it-IT" sz="2667" dirty="0"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,</a:t>
            </a:r>
            <a:r>
              <a:rPr lang="it-IT" sz="2667" dirty="0">
                <a:latin typeface="Courier New" pitchFamily="49" charset="0"/>
              </a:rPr>
              <a:t> "articolo"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it-IT" sz="2667" b="1" dirty="0"/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/>
              <a:t>Se però scrivo</a:t>
            </a:r>
            <a:br>
              <a:rPr lang="it-IT" sz="2667" dirty="0"/>
            </a:br>
            <a:r>
              <a:rPr lang="it-IT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e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elemento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/>
              <a:t/>
            </a:r>
            <a:br>
              <a:rPr lang="it-IT" sz="2667" dirty="0"/>
            </a:br>
            <a:r>
              <a:rPr lang="it-IT" sz="2667" dirty="0"/>
              <a:t>quello che viene copiato in </a:t>
            </a:r>
            <a:r>
              <a:rPr lang="it-IT" sz="2667" b="1" dirty="0"/>
              <a:t>e</a:t>
            </a:r>
            <a:r>
              <a:rPr lang="it-IT" sz="2667" dirty="0"/>
              <a:t> è il riferimento all'oggetto ed entrambe le variabili si riferiranno allo stesso elemento.</a:t>
            </a:r>
            <a:br>
              <a:rPr lang="it-IT" sz="2667" dirty="0"/>
            </a:br>
            <a:endParaRPr lang="it-IT" sz="2667" dirty="0"/>
          </a:p>
        </p:txBody>
      </p:sp>
    </p:spTree>
    <p:extLst>
      <p:ext uri="{BB962C8B-B14F-4D97-AF65-F5344CB8AC3E}">
        <p14:creationId xmlns:p14="http://schemas.microsoft.com/office/powerpoint/2010/main" val="4027180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accent2">
                    <a:lumMod val="75000"/>
                  </a:schemeClr>
                </a:solidFill>
              </a:rPr>
              <a:t>DIFFERENZE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In javascript questo processo non è obbligatorio in certi casi posso eseguire il codice prima che la pagina sia caricata o assegnare direttamente agli </a:t>
            </a:r>
            <a:r>
              <a:rPr lang="it-IT" sz="3733" dirty="0" err="1"/>
              <a:t>tag</a:t>
            </a:r>
            <a:r>
              <a:rPr lang="it-IT" sz="3733" dirty="0"/>
              <a:t> HTML gli eventi</a:t>
            </a:r>
          </a:p>
          <a:p>
            <a:r>
              <a:rPr lang="it-IT" sz="3733" dirty="0"/>
              <a:t>In </a:t>
            </a:r>
            <a:r>
              <a:rPr lang="it-IT" sz="3733" dirty="0" err="1"/>
              <a:t>jQuery</a:t>
            </a:r>
            <a:r>
              <a:rPr lang="it-IT" sz="3733" dirty="0"/>
              <a:t> tutti i comandi devono essere eseguiti quando il DOM è completamente caricato e </a:t>
            </a:r>
            <a:r>
              <a:rPr lang="it-IT" sz="3733" dirty="0" err="1"/>
              <a:t>jQuery</a:t>
            </a:r>
            <a:r>
              <a:rPr lang="it-IT" sz="3733" dirty="0"/>
              <a:t> è correttamente inizializzato.</a:t>
            </a:r>
          </a:p>
        </p:txBody>
      </p:sp>
    </p:spTree>
    <p:extLst>
      <p:ext uri="{BB962C8B-B14F-4D97-AF65-F5344CB8AC3E}">
        <p14:creationId xmlns:p14="http://schemas.microsoft.com/office/powerpoint/2010/main" val="330706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$('</a:t>
            </a:r>
            <a:r>
              <a:rPr lang="it-IT" sz="4267" spc="400" dirty="0" err="1">
                <a:solidFill>
                  <a:schemeClr val="bg1">
                    <a:lumMod val="65000"/>
                  </a:schemeClr>
                </a:solidFill>
              </a:rPr>
              <a:t>document</a:t>
            </a:r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').</a:t>
            </a:r>
            <a:r>
              <a:rPr lang="it-IT" sz="4267" spc="400" dirty="0" err="1">
                <a:solidFill>
                  <a:schemeClr val="bg1">
                    <a:lumMod val="65000"/>
                  </a:schemeClr>
                </a:solidFill>
              </a:rPr>
              <a:t>ready</a:t>
            </a:r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()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Per ottenere questo ogni comando di </a:t>
            </a:r>
            <a:r>
              <a:rPr lang="it-IT" sz="3733" dirty="0" err="1"/>
              <a:t>jQuery</a:t>
            </a:r>
            <a:r>
              <a:rPr lang="it-IT" sz="3733" dirty="0"/>
              <a:t> va inserito in questo blocco:</a:t>
            </a:r>
          </a:p>
          <a:p>
            <a:pPr lvl="1">
              <a:buNone/>
            </a:pPr>
            <a:r>
              <a:rPr lang="it-IT" sz="4267" b="1" dirty="0">
                <a:solidFill>
                  <a:srgbClr val="92D050"/>
                </a:solidFill>
                <a:latin typeface="Source Code Pro" panose="020B0509030403020204" pitchFamily="49" charset="0"/>
                <a:cs typeface="Courier New" pitchFamily="49" charset="0"/>
              </a:rPr>
              <a:t>$</a:t>
            </a:r>
            <a:r>
              <a:rPr lang="it-IT" sz="4267" b="1" dirty="0">
                <a:latin typeface="Source Code Pro" panose="020B0509030403020204" pitchFamily="49" charset="0"/>
                <a:cs typeface="Courier New" pitchFamily="49" charset="0"/>
              </a:rPr>
              <a:t>(</a:t>
            </a:r>
            <a:r>
              <a:rPr lang="it-IT" sz="4267" b="1" dirty="0" err="1">
                <a:solidFill>
                  <a:srgbClr val="FF0000"/>
                </a:solidFill>
                <a:latin typeface="Source Code Pro" panose="020B0509030403020204" pitchFamily="49" charset="0"/>
                <a:cs typeface="Courier New" pitchFamily="49" charset="0"/>
              </a:rPr>
              <a:t>document</a:t>
            </a:r>
            <a:r>
              <a:rPr lang="it-IT" sz="4267" b="1" dirty="0">
                <a:latin typeface="Source Code Pro" panose="020B0509030403020204" pitchFamily="49" charset="0"/>
                <a:cs typeface="Courier New" pitchFamily="49" charset="0"/>
              </a:rPr>
              <a:t>).</a:t>
            </a:r>
            <a:r>
              <a:rPr lang="it-IT" sz="4267" b="1" dirty="0" err="1">
                <a:solidFill>
                  <a:srgbClr val="92D050"/>
                </a:solidFill>
                <a:latin typeface="Source Code Pro" panose="020B0509030403020204" pitchFamily="49" charset="0"/>
                <a:cs typeface="Courier New" pitchFamily="49" charset="0"/>
              </a:rPr>
              <a:t>ready</a:t>
            </a:r>
            <a:r>
              <a:rPr lang="it-IT" sz="4267" b="1" dirty="0">
                <a:latin typeface="Source Code Pro" panose="020B0509030403020204" pitchFamily="49" charset="0"/>
                <a:cs typeface="Courier New" pitchFamily="49" charset="0"/>
              </a:rPr>
              <a:t>( </a:t>
            </a:r>
            <a:r>
              <a:rPr lang="it-IT" sz="4267" b="1" dirty="0" err="1">
                <a:solidFill>
                  <a:srgbClr val="0070C0"/>
                </a:solidFill>
                <a:latin typeface="Source Code Pro" panose="020B0509030403020204" pitchFamily="49" charset="0"/>
                <a:cs typeface="Courier New" pitchFamily="49" charset="0"/>
              </a:rPr>
              <a:t>function</a:t>
            </a:r>
            <a:r>
              <a:rPr lang="it-IT" sz="4267" b="1" dirty="0">
                <a:latin typeface="Source Code Pro" panose="020B0509030403020204" pitchFamily="49" charset="0"/>
                <a:cs typeface="Courier New" pitchFamily="49" charset="0"/>
              </a:rPr>
              <a:t>() </a:t>
            </a:r>
            <a:r>
              <a:rPr lang="it-IT" sz="4267" b="1" dirty="0">
                <a:solidFill>
                  <a:srgbClr val="FFC000"/>
                </a:solidFill>
                <a:latin typeface="Source Code Pro" panose="020B0509030403020204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endParaRPr lang="it-IT" sz="4267" dirty="0">
              <a:latin typeface="Source Code Pro" panose="020B0509030403020204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it-IT" sz="4267" b="1" dirty="0">
                <a:solidFill>
                  <a:srgbClr val="FFC000"/>
                </a:solidFill>
                <a:latin typeface="Source Code Pro" panose="020B0509030403020204" pitchFamily="49" charset="0"/>
                <a:cs typeface="Courier New" pitchFamily="49" charset="0"/>
              </a:rPr>
              <a:t>}</a:t>
            </a:r>
            <a:r>
              <a:rPr lang="it-IT" sz="4267" b="1" dirty="0">
                <a:latin typeface="Source Code Pro" panose="020B0509030403020204" pitchFamily="49" charset="0"/>
                <a:cs typeface="Courier New" pitchFamily="49" charset="0"/>
              </a:rPr>
              <a:t>)</a:t>
            </a:r>
            <a:r>
              <a:rPr lang="it-IT" sz="4267" dirty="0">
                <a:latin typeface="Source Code Pro" panose="020B0509030403020204" pitchFamily="49" charset="0"/>
                <a:cs typeface="Courier New" pitchFamily="49" charset="0"/>
              </a:rPr>
              <a:t>;</a:t>
            </a:r>
            <a:endParaRPr lang="it-IT" sz="3200" dirty="0">
              <a:latin typeface="Source Code Pro" panose="020B0509030403020204" pitchFamily="49" charset="0"/>
              <a:cs typeface="Courier New" pitchFamily="49" charset="0"/>
            </a:endParaRPr>
          </a:p>
          <a:p>
            <a:pPr>
              <a:buNone/>
            </a:pP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187632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644690"/>
            <a:ext cx="10972800" cy="768087"/>
          </a:xfrm>
        </p:spPr>
        <p:txBody>
          <a:bodyPr/>
          <a:lstStyle/>
          <a:p>
            <a:r>
              <a:rPr lang="it-IT" sz="4800" spc="400" dirty="0"/>
              <a:t>I FRAMEWORK JAVASCRIPT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05129"/>
          </a:xfrm>
        </p:spPr>
        <p:txBody>
          <a:bodyPr/>
          <a:lstStyle/>
          <a:p>
            <a:r>
              <a:rPr lang="it-IT" sz="3067" dirty="0"/>
              <a:t>Nella produzione del software, il </a:t>
            </a:r>
            <a:r>
              <a:rPr lang="it-IT" sz="3067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framework</a:t>
            </a:r>
            <a:r>
              <a:rPr lang="it-IT" sz="3067" dirty="0"/>
              <a:t> è una struttura di supporto su cui un software può essere organizzato e progettato. </a:t>
            </a:r>
          </a:p>
          <a:p>
            <a:r>
              <a:rPr lang="it-IT" sz="3067" dirty="0"/>
              <a:t>Lo scopo di un </a:t>
            </a:r>
            <a:r>
              <a:rPr lang="it-IT" sz="3067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framework</a:t>
            </a:r>
            <a:r>
              <a:rPr lang="it-IT" sz="3067" dirty="0"/>
              <a:t> è di risparmiare allo sviluppatore la riscrittura di codice già steso in precedenza per compiti simili.</a:t>
            </a:r>
          </a:p>
          <a:p>
            <a:r>
              <a:rPr lang="it-IT" sz="3067" dirty="0"/>
              <a:t>In altre parole utilizzando un </a:t>
            </a:r>
            <a:r>
              <a:rPr lang="it-IT" sz="3067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framework</a:t>
            </a:r>
            <a:r>
              <a:rPr lang="it-IT" sz="3067" dirty="0"/>
              <a:t> lo sviluppatore può dedicare meno tempo alla scrittura del codice e più tempo alla progettazione e al raggiungimento degli obiettivi.</a:t>
            </a:r>
          </a:p>
        </p:txBody>
      </p:sp>
    </p:spTree>
    <p:extLst>
      <p:ext uri="{BB962C8B-B14F-4D97-AF65-F5344CB8AC3E}">
        <p14:creationId xmlns:p14="http://schemas.microsoft.com/office/powerpoint/2010/main" val="25725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$('</a:t>
            </a:r>
            <a:r>
              <a:rPr lang="it-IT" sz="4267" spc="400" dirty="0" err="1">
                <a:solidFill>
                  <a:schemeClr val="bg1">
                    <a:lumMod val="65000"/>
                  </a:schemeClr>
                </a:solidFill>
              </a:rPr>
              <a:t>document</a:t>
            </a:r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').</a:t>
            </a:r>
            <a:r>
              <a:rPr lang="it-IT" sz="4267" spc="400" dirty="0" err="1">
                <a:solidFill>
                  <a:schemeClr val="bg1">
                    <a:lumMod val="65000"/>
                  </a:schemeClr>
                </a:solidFill>
              </a:rPr>
              <a:t>ready</a:t>
            </a:r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()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>
                <a:latin typeface="TitilliumText22L Lt" pitchFamily="50" charset="0"/>
              </a:rPr>
              <a:t>O, in versione compatta, semplicemente:</a:t>
            </a:r>
          </a:p>
          <a:p>
            <a:pPr lvl="1">
              <a:buNone/>
            </a:pPr>
            <a:r>
              <a:rPr lang="it-IT" sz="4267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it-IT" sz="4267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4267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4267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it-IT" sz="4267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endParaRPr lang="it-IT" sz="4267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it-IT" sz="4267" b="1" dirty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}</a:t>
            </a:r>
            <a:r>
              <a:rPr lang="it-IT" sz="4267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it-IT" sz="4267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it-IT" sz="3733" dirty="0">
              <a:latin typeface="TitilliumText22L L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49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LO STILE </a:t>
            </a:r>
            <a:r>
              <a:rPr lang="it-IT" sz="4267" spc="400" dirty="0" err="1">
                <a:solidFill>
                  <a:schemeClr val="bg1">
                    <a:lumMod val="65000"/>
                  </a:schemeClr>
                </a:solidFill>
              </a:rPr>
              <a:t>DI</a:t>
            </a:r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 SCRITTURA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2667" dirty="0"/>
              <a:t>Per capire meglio. Ho una funzione globale:</a:t>
            </a:r>
          </a:p>
          <a:p>
            <a:pPr>
              <a:buNone/>
            </a:pPr>
            <a:r>
              <a:rPr lang="it-IT" sz="2667" dirty="0"/>
              <a:t>	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$();  //</a:t>
            </a:r>
            <a:r>
              <a:rPr lang="it-IT" b="1" dirty="0" err="1" smtClean="0">
                <a:latin typeface="Source Code Pro" panose="020B0509030403020204" pitchFamily="49" charset="0"/>
                <a:cs typeface="Courier New" pitchFamily="49" charset="0"/>
              </a:rPr>
              <a:t>jQuery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();</a:t>
            </a:r>
            <a:endParaRPr lang="it-IT" sz="2667" b="1" dirty="0">
              <a:latin typeface="Source Code Pro" panose="020B0509030403020204" pitchFamily="49" charset="0"/>
              <a:cs typeface="Courier New" pitchFamily="49" charset="0"/>
            </a:endParaRPr>
          </a:p>
          <a:p>
            <a:r>
              <a:rPr lang="it-IT" sz="2667" dirty="0"/>
              <a:t>e un metodo della classe </a:t>
            </a:r>
            <a:r>
              <a:rPr lang="it-IT" sz="2667" dirty="0" err="1"/>
              <a:t>jQuery</a:t>
            </a:r>
            <a:r>
              <a:rPr lang="it-IT" sz="2667" dirty="0"/>
              <a:t>:</a:t>
            </a:r>
          </a:p>
          <a:p>
            <a:pPr>
              <a:buNone/>
            </a:pPr>
            <a:r>
              <a:rPr lang="it-IT" sz="2667" dirty="0"/>
              <a:t>	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Source Code Pro" panose="020B0509030403020204" pitchFamily="49" charset="0"/>
                <a:cs typeface="Courier New" pitchFamily="49" charset="0"/>
              </a:rPr>
              <a:t>ready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();</a:t>
            </a:r>
          </a:p>
          <a:p>
            <a:r>
              <a:rPr lang="it-IT" sz="2667" dirty="0"/>
              <a:t>Che sono sinonimi. In entrambi casi passo come parametro una funzione anonima. Cioè l'intero blocco di codice di cui è composta la funzione preceduta da </a:t>
            </a:r>
            <a:r>
              <a:rPr lang="it-IT" sz="2667" b="1" dirty="0" err="1"/>
              <a:t>function</a:t>
            </a:r>
            <a:r>
              <a:rPr lang="it-IT" sz="2667" b="1" dirty="0"/>
              <a:t>():</a:t>
            </a:r>
          </a:p>
          <a:p>
            <a:pPr lvl="1">
              <a:buNone/>
            </a:pPr>
            <a:r>
              <a:rPr lang="it-IT" b="1" dirty="0" smtClean="0">
                <a:solidFill>
                  <a:srgbClr val="00B050"/>
                </a:solidFill>
                <a:cs typeface="Courier New" pitchFamily="49" charset="0"/>
              </a:rPr>
              <a:t>	</a:t>
            </a:r>
            <a:r>
              <a:rPr lang="it-IT" b="1" dirty="0" smtClean="0">
                <a:solidFill>
                  <a:srgbClr val="00B050"/>
                </a:solidFill>
                <a:latin typeface="Source Code Pro" panose="020B0509030403020204" pitchFamily="49" charset="0"/>
                <a:cs typeface="Courier New" pitchFamily="49" charset="0"/>
              </a:rPr>
              <a:t>$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(</a:t>
            </a:r>
            <a:r>
              <a:rPr lang="it-IT" b="1" dirty="0" err="1" smtClean="0">
                <a:solidFill>
                  <a:srgbClr val="0070C0"/>
                </a:solidFill>
                <a:latin typeface="Source Code Pro" panose="020B0509030403020204" pitchFamily="49" charset="0"/>
                <a:cs typeface="Courier New" pitchFamily="49" charset="0"/>
              </a:rPr>
              <a:t>function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(){//</a:t>
            </a:r>
            <a:r>
              <a:rPr lang="it-IT" b="1" dirty="0" smtClean="0">
                <a:solidFill>
                  <a:schemeClr val="bg1">
                    <a:lumMod val="50000"/>
                  </a:schemeClr>
                </a:solidFill>
                <a:latin typeface="Source Code Pro" panose="020B0509030403020204" pitchFamily="49" charset="0"/>
                <a:cs typeface="Courier New" pitchFamily="49" charset="0"/>
              </a:rPr>
              <a:t>blocco comandi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});</a:t>
            </a:r>
            <a:endParaRPr lang="it-IT" b="1" dirty="0" smtClean="0">
              <a:latin typeface="Source Code Pro" panose="020B0509030403020204" pitchFamily="49" charset="0"/>
            </a:endParaRPr>
          </a:p>
          <a:p>
            <a:pPr>
              <a:buNone/>
            </a:pPr>
            <a:endParaRPr lang="it-IT" sz="2667" b="1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49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LO STILE </a:t>
            </a:r>
            <a:r>
              <a:rPr lang="it-IT" sz="4267" spc="400" dirty="0" err="1">
                <a:solidFill>
                  <a:schemeClr val="bg1">
                    <a:lumMod val="65000"/>
                  </a:schemeClr>
                </a:solidFill>
              </a:rPr>
              <a:t>DI</a:t>
            </a:r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 SCRITTURA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2667" dirty="0"/>
              <a:t>Ma posso usare anche una funzione con nome:</a:t>
            </a:r>
          </a:p>
          <a:p>
            <a:pPr lvl="1">
              <a:buNone/>
            </a:pPr>
            <a:r>
              <a:rPr lang="it-IT" sz="2667" dirty="0"/>
              <a:t>	</a:t>
            </a:r>
            <a:r>
              <a:rPr lang="it-IT" sz="4267" b="1" dirty="0" err="1">
                <a:solidFill>
                  <a:srgbClr val="0070C0"/>
                </a:solidFill>
                <a:latin typeface="Source Code Pro" panose="020B0509030403020204" pitchFamily="49" charset="0"/>
                <a:cs typeface="Courier New" pitchFamily="49" charset="0"/>
              </a:rPr>
              <a:t>function</a:t>
            </a:r>
            <a:r>
              <a:rPr lang="it-IT" sz="4267" b="1" dirty="0">
                <a:solidFill>
                  <a:srgbClr val="0070C0"/>
                </a:solidFill>
                <a:latin typeface="Source Code Pro" panose="020B0509030403020204" pitchFamily="49" charset="0"/>
                <a:cs typeface="Courier New" pitchFamily="49" charset="0"/>
              </a:rPr>
              <a:t> </a:t>
            </a:r>
            <a:r>
              <a:rPr lang="it-IT" sz="4267" b="1" dirty="0" err="1">
                <a:latin typeface="Source Code Pro" panose="020B0509030403020204" pitchFamily="49" charset="0"/>
                <a:cs typeface="Courier New" pitchFamily="49" charset="0"/>
              </a:rPr>
              <a:t>documentoPronto</a:t>
            </a:r>
            <a:r>
              <a:rPr lang="it-IT" sz="4267" b="1" dirty="0">
                <a:latin typeface="Source Code Pro" panose="020B0509030403020204" pitchFamily="49" charset="0"/>
                <a:cs typeface="Courier New" pitchFamily="49" charset="0"/>
              </a:rPr>
              <a:t>() </a:t>
            </a:r>
            <a:r>
              <a:rPr lang="it-IT" sz="4267" b="1" dirty="0">
                <a:solidFill>
                  <a:srgbClr val="FFC000"/>
                </a:solidFill>
                <a:latin typeface="Source Code Pro" panose="020B0509030403020204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it-IT" sz="4267" dirty="0">
                <a:latin typeface="Source Code Pro" panose="020B0509030403020204" pitchFamily="49" charset="0"/>
                <a:cs typeface="Courier New" pitchFamily="49" charset="0"/>
              </a:rPr>
              <a:t>		 //corpo funzione</a:t>
            </a:r>
          </a:p>
          <a:p>
            <a:pPr lvl="1">
              <a:buNone/>
            </a:pPr>
            <a:r>
              <a:rPr lang="it-IT" sz="4267" b="1" dirty="0">
                <a:solidFill>
                  <a:srgbClr val="FFC000"/>
                </a:solidFill>
                <a:latin typeface="Source Code Pro" panose="020B0509030403020204" pitchFamily="49" charset="0"/>
                <a:cs typeface="Courier New" pitchFamily="49" charset="0"/>
              </a:rPr>
              <a:t>	}</a:t>
            </a:r>
            <a:endParaRPr lang="it-IT" sz="2667" b="1" dirty="0">
              <a:latin typeface="Source Code Pro" panose="020B0509030403020204" pitchFamily="49" charset="0"/>
              <a:cs typeface="Courier New" pitchFamily="49" charset="0"/>
            </a:endParaRPr>
          </a:p>
          <a:p>
            <a:r>
              <a:rPr lang="it-IT" sz="2667" dirty="0"/>
              <a:t>E passare come parametro il nome della funzione:</a:t>
            </a:r>
            <a:endParaRPr lang="it-IT" sz="2667" b="1" dirty="0"/>
          </a:p>
          <a:p>
            <a:pPr lvl="1">
              <a:buNone/>
            </a:pPr>
            <a:r>
              <a:rPr lang="it-IT" b="1" dirty="0" smtClean="0">
                <a:solidFill>
                  <a:srgbClr val="92D050"/>
                </a:solidFill>
                <a:latin typeface="Source Code Pro" panose="020B0509030403020204" pitchFamily="49" charset="0"/>
                <a:cs typeface="Courier New" pitchFamily="49" charset="0"/>
              </a:rPr>
              <a:t>$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(</a:t>
            </a:r>
            <a:r>
              <a:rPr lang="it-IT" b="1" dirty="0" err="1" smtClean="0">
                <a:solidFill>
                  <a:srgbClr val="FF0000"/>
                </a:solidFill>
                <a:latin typeface="Source Code Pro" panose="020B0509030403020204" pitchFamily="49" charset="0"/>
                <a:cs typeface="Courier New" pitchFamily="49" charset="0"/>
              </a:rPr>
              <a:t>document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).</a:t>
            </a:r>
            <a:r>
              <a:rPr lang="it-IT" b="1" dirty="0" err="1" smtClean="0">
                <a:solidFill>
                  <a:srgbClr val="92D050"/>
                </a:solidFill>
                <a:latin typeface="Source Code Pro" panose="020B0509030403020204" pitchFamily="49" charset="0"/>
                <a:cs typeface="Courier New" pitchFamily="49" charset="0"/>
              </a:rPr>
              <a:t>ready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(</a:t>
            </a:r>
            <a:r>
              <a:rPr lang="it-IT" b="1" dirty="0" err="1" smtClean="0">
                <a:latin typeface="Source Code Pro" panose="020B0509030403020204" pitchFamily="49" charset="0"/>
                <a:cs typeface="Courier New" pitchFamily="49" charset="0"/>
              </a:rPr>
              <a:t>documentoPronto</a:t>
            </a:r>
            <a:r>
              <a:rPr lang="it-IT" b="1" dirty="0" smtClean="0">
                <a:latin typeface="Source Code Pro" panose="020B0509030403020204" pitchFamily="49" charset="0"/>
                <a:cs typeface="Courier New" pitchFamily="49" charset="0"/>
              </a:rPr>
              <a:t>);</a:t>
            </a:r>
            <a:endParaRPr lang="it-IT" b="1" dirty="0" smtClean="0">
              <a:latin typeface="Source Code Pro" panose="020B0509030403020204" pitchFamily="49" charset="0"/>
            </a:endParaRPr>
          </a:p>
          <a:p>
            <a:pPr>
              <a:buNone/>
            </a:pPr>
            <a:endParaRPr lang="it-IT" sz="2667" b="1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89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DIFFERENZE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4800" dirty="0"/>
              <a:t>L'evento </a:t>
            </a:r>
            <a:r>
              <a:rPr lang="it-IT" sz="4800" b="1" dirty="0" err="1"/>
              <a:t>windows.onload</a:t>
            </a:r>
            <a:r>
              <a:rPr lang="it-IT" sz="4800" dirty="0"/>
              <a:t> viene sparato quando l'intero documento html è stato caricato, comprese le immagini. </a:t>
            </a:r>
          </a:p>
          <a:p>
            <a:r>
              <a:rPr lang="it-IT" sz="4800" dirty="0"/>
              <a:t>L'evento </a:t>
            </a:r>
            <a:r>
              <a:rPr lang="it-IT" sz="4800" b="1" dirty="0"/>
              <a:t>.</a:t>
            </a:r>
            <a:r>
              <a:rPr lang="it-IT" sz="4800" b="1" dirty="0" err="1"/>
              <a:t>ready</a:t>
            </a:r>
            <a:r>
              <a:rPr lang="it-IT" sz="4800" b="1" dirty="0"/>
              <a:t>() </a:t>
            </a:r>
            <a:r>
              <a:rPr lang="it-IT" sz="4800" dirty="0"/>
              <a:t>viene sparato quando il DOM è caricato (la sola struttura del documento).</a:t>
            </a:r>
          </a:p>
        </p:txBody>
      </p:sp>
    </p:spTree>
    <p:extLst>
      <p:ext uri="{BB962C8B-B14F-4D97-AF65-F5344CB8AC3E}">
        <p14:creationId xmlns:p14="http://schemas.microsoft.com/office/powerpoint/2010/main" val="113312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DIFFERENZE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4800" b="1" dirty="0" err="1">
                <a:latin typeface="Source Code Pro" panose="020B0509030403020204" pitchFamily="49" charset="0"/>
              </a:rPr>
              <a:t>windows.onload</a:t>
            </a:r>
            <a:r>
              <a:rPr lang="it-IT" sz="4800" dirty="0">
                <a:latin typeface="Source Code Pro" panose="020B0509030403020204" pitchFamily="49" charset="0"/>
              </a:rPr>
              <a:t> </a:t>
            </a:r>
            <a:r>
              <a:rPr lang="it-IT" sz="4800" dirty="0"/>
              <a:t>è una proprietà: </a:t>
            </a:r>
          </a:p>
          <a:p>
            <a:pPr lvl="1">
              <a:buNone/>
            </a:pPr>
            <a:r>
              <a:rPr lang="it-IT" sz="3200" b="1" dirty="0" err="1">
                <a:solidFill>
                  <a:srgbClr val="FF0000"/>
                </a:solidFill>
                <a:latin typeface="Source Code Pro" panose="020B0509030403020204" pitchFamily="49" charset="0"/>
                <a:cs typeface="Courier New" pitchFamily="49" charset="0"/>
              </a:rPr>
              <a:t>windows</a:t>
            </a:r>
            <a:r>
              <a:rPr lang="it-IT" sz="3200" dirty="0" err="1">
                <a:latin typeface="Source Code Pro" panose="020B0509030403020204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Source Code Pro" panose="020B0509030403020204" pitchFamily="49" charset="0"/>
                <a:cs typeface="Courier New" pitchFamily="49" charset="0"/>
              </a:rPr>
              <a:t>onload</a:t>
            </a: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 = </a:t>
            </a:r>
            <a:r>
              <a:rPr lang="it-IT" sz="3200" b="1" dirty="0" err="1">
                <a:solidFill>
                  <a:srgbClr val="0070C0"/>
                </a:solidFill>
                <a:latin typeface="Source Code Pro" panose="020B0509030403020204" pitchFamily="49" charset="0"/>
                <a:cs typeface="Courier New" pitchFamily="49" charset="0"/>
              </a:rPr>
              <a:t>function</a:t>
            </a:r>
            <a:r>
              <a:rPr lang="it-IT" sz="3200" b="1" dirty="0">
                <a:latin typeface="Source Code Pro" panose="020B0509030403020204" pitchFamily="49" charset="0"/>
                <a:cs typeface="Courier New" pitchFamily="49" charset="0"/>
              </a:rPr>
              <a:t>() { </a:t>
            </a:r>
            <a:r>
              <a:rPr lang="it-IT" sz="3200" b="1" dirty="0">
                <a:solidFill>
                  <a:schemeClr val="bg1">
                    <a:lumMod val="50000"/>
                  </a:schemeClr>
                </a:solidFill>
                <a:latin typeface="Source Code Pro" panose="020B0509030403020204" pitchFamily="49" charset="0"/>
                <a:cs typeface="Courier New" pitchFamily="49" charset="0"/>
              </a:rPr>
              <a:t>//comandi</a:t>
            </a:r>
            <a:r>
              <a:rPr lang="it-IT" sz="3200" b="1" dirty="0">
                <a:latin typeface="Source Code Pro" panose="020B0509030403020204" pitchFamily="49" charset="0"/>
                <a:cs typeface="Courier New" pitchFamily="49" charset="0"/>
              </a:rPr>
              <a:t>}</a:t>
            </a:r>
          </a:p>
          <a:p>
            <a:r>
              <a:rPr lang="it-IT" sz="4800" b="1" dirty="0">
                <a:latin typeface="Source Code Pro" panose="020B0509030403020204" pitchFamily="49" charset="0"/>
              </a:rPr>
              <a:t>.</a:t>
            </a:r>
            <a:r>
              <a:rPr lang="it-IT" sz="4800" b="1" dirty="0" err="1">
                <a:latin typeface="Source Code Pro" panose="020B0509030403020204" pitchFamily="49" charset="0"/>
              </a:rPr>
              <a:t>ready</a:t>
            </a:r>
            <a:r>
              <a:rPr lang="it-IT" sz="4800" b="1" dirty="0">
                <a:latin typeface="Source Code Pro" panose="020B0509030403020204" pitchFamily="49" charset="0"/>
              </a:rPr>
              <a:t>() </a:t>
            </a:r>
            <a:r>
              <a:rPr lang="it-IT" sz="4800" dirty="0"/>
              <a:t>è un metodo:</a:t>
            </a:r>
          </a:p>
          <a:p>
            <a:pPr lvl="1">
              <a:buNone/>
            </a:pPr>
            <a:r>
              <a:rPr lang="it-IT" sz="3200" b="1" dirty="0">
                <a:solidFill>
                  <a:srgbClr val="92D050"/>
                </a:solidFill>
                <a:latin typeface="Source Code Pro" panose="020B0509030403020204" pitchFamily="49" charset="0"/>
                <a:cs typeface="Courier New" pitchFamily="49" charset="0"/>
              </a:rPr>
              <a:t>$</a:t>
            </a:r>
            <a:r>
              <a:rPr lang="it-IT" sz="3200" b="1" dirty="0">
                <a:latin typeface="Source Code Pro" panose="020B0509030403020204" pitchFamily="49" charset="0"/>
                <a:cs typeface="Courier New" pitchFamily="49" charset="0"/>
              </a:rPr>
              <a:t>(</a:t>
            </a:r>
            <a:r>
              <a:rPr lang="it-IT" sz="3200" b="1" dirty="0" err="1">
                <a:solidFill>
                  <a:srgbClr val="FF0000"/>
                </a:solidFill>
                <a:latin typeface="Source Code Pro" panose="020B0509030403020204" pitchFamily="49" charset="0"/>
                <a:cs typeface="Courier New" pitchFamily="49" charset="0"/>
              </a:rPr>
              <a:t>document</a:t>
            </a:r>
            <a:r>
              <a:rPr lang="it-IT" sz="3200" b="1" dirty="0">
                <a:latin typeface="Source Code Pro" panose="020B0509030403020204" pitchFamily="49" charset="0"/>
                <a:cs typeface="Courier New" pitchFamily="49" charset="0"/>
              </a:rPr>
              <a:t>).</a:t>
            </a:r>
            <a:r>
              <a:rPr lang="it-IT" sz="3200" b="1" dirty="0" err="1">
                <a:solidFill>
                  <a:srgbClr val="92D050"/>
                </a:solidFill>
                <a:latin typeface="Source Code Pro" panose="020B0509030403020204" pitchFamily="49" charset="0"/>
                <a:cs typeface="Courier New" pitchFamily="49" charset="0"/>
              </a:rPr>
              <a:t>ready</a:t>
            </a:r>
            <a:r>
              <a:rPr lang="it-IT" sz="3200" b="1" dirty="0">
                <a:latin typeface="Source Code Pro" panose="020B0509030403020204" pitchFamily="49" charset="0"/>
                <a:cs typeface="Courier New" pitchFamily="49" charset="0"/>
              </a:rPr>
              <a:t>(</a:t>
            </a:r>
            <a:r>
              <a:rPr lang="it-IT" sz="3200" b="1" dirty="0" err="1">
                <a:solidFill>
                  <a:srgbClr val="0070C0"/>
                </a:solidFill>
                <a:latin typeface="Source Code Pro" panose="020B0509030403020204" pitchFamily="49" charset="0"/>
                <a:cs typeface="Courier New" pitchFamily="49" charset="0"/>
              </a:rPr>
              <a:t>function</a:t>
            </a:r>
            <a:r>
              <a:rPr lang="it-IT" sz="3200" b="1" dirty="0">
                <a:latin typeface="Source Code Pro" panose="020B0509030403020204" pitchFamily="49" charset="0"/>
                <a:cs typeface="Courier New" pitchFamily="49" charset="0"/>
              </a:rPr>
              <a:t>() { </a:t>
            </a:r>
            <a:r>
              <a:rPr lang="it-IT" sz="3200" b="1" dirty="0">
                <a:solidFill>
                  <a:schemeClr val="bg1">
                    <a:lumMod val="50000"/>
                  </a:schemeClr>
                </a:solidFill>
                <a:latin typeface="Source Code Pro" panose="020B0509030403020204" pitchFamily="49" charset="0"/>
                <a:cs typeface="Courier New" pitchFamily="49" charset="0"/>
              </a:rPr>
              <a:t>//comandi</a:t>
            </a:r>
            <a:r>
              <a:rPr lang="it-IT" sz="3200" b="1" dirty="0">
                <a:latin typeface="Source Code Pro" panose="020B0509030403020204" pitchFamily="49" charset="0"/>
                <a:cs typeface="Courier New" pitchFamily="49" charset="0"/>
              </a:rPr>
              <a:t>});</a:t>
            </a:r>
            <a:endParaRPr lang="it-IT" sz="3200" b="1" dirty="0">
              <a:latin typeface="Source Code Pro" panose="020B0509030403020204" pitchFamily="49" charset="0"/>
            </a:endParaRPr>
          </a:p>
          <a:p>
            <a:pPr lvl="1">
              <a:buNone/>
            </a:pPr>
            <a:endParaRPr lang="it-IT" dirty="0">
              <a:latin typeface="Source Code Pro" panose="020B0509030403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1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DIFFERENZE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4800" dirty="0"/>
              <a:t>Con l'evento </a:t>
            </a:r>
            <a:r>
              <a:rPr lang="it-IT" sz="4800" b="1" dirty="0" err="1"/>
              <a:t>windows.onload</a:t>
            </a:r>
            <a:r>
              <a:rPr lang="it-IT" sz="4800" dirty="0"/>
              <a:t> </a:t>
            </a:r>
            <a:r>
              <a:rPr lang="it-IT" sz="5867" b="1" dirty="0">
                <a:solidFill>
                  <a:srgbClr val="FF0000"/>
                </a:solidFill>
              </a:rPr>
              <a:t>assegno un'unica</a:t>
            </a:r>
            <a:r>
              <a:rPr lang="it-IT" sz="4800" dirty="0"/>
              <a:t> funzione all'evento. </a:t>
            </a:r>
          </a:p>
          <a:p>
            <a:r>
              <a:rPr lang="it-IT" sz="4800" dirty="0"/>
              <a:t>Con l'evento </a:t>
            </a:r>
            <a:r>
              <a:rPr lang="it-IT" sz="4800" b="1" dirty="0"/>
              <a:t>.</a:t>
            </a:r>
            <a:r>
              <a:rPr lang="it-IT" sz="4800" b="1" dirty="0" err="1"/>
              <a:t>ready</a:t>
            </a:r>
            <a:r>
              <a:rPr lang="it-IT" sz="4800" b="1" dirty="0"/>
              <a:t>() </a:t>
            </a:r>
            <a:r>
              <a:rPr lang="it-IT" sz="5867" b="1" dirty="0">
                <a:solidFill>
                  <a:srgbClr val="FF0000"/>
                </a:solidFill>
              </a:rPr>
              <a:t>aggiungo</a:t>
            </a:r>
            <a:r>
              <a:rPr lang="it-IT" sz="5867" dirty="0"/>
              <a:t> </a:t>
            </a:r>
            <a:r>
              <a:rPr lang="it-IT" sz="4800" dirty="0"/>
              <a:t>una funzione all'evento.</a:t>
            </a:r>
          </a:p>
        </p:txBody>
      </p:sp>
    </p:spTree>
    <p:extLst>
      <p:ext uri="{BB962C8B-B14F-4D97-AF65-F5344CB8AC3E}">
        <p14:creationId xmlns:p14="http://schemas.microsoft.com/office/powerpoint/2010/main" val="22055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IL DOLLARO $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la funzione $() (che sostituisce per concisione </a:t>
            </a:r>
            <a:r>
              <a:rPr lang="it-IT" sz="3733" dirty="0" err="1"/>
              <a:t>jQuery</a:t>
            </a:r>
            <a:r>
              <a:rPr lang="it-IT" sz="3733" dirty="0"/>
              <a:t>()) è la funzione principale. Può avere varie combinazioni di parametri:</a:t>
            </a:r>
          </a:p>
          <a:p>
            <a:pPr lvl="1"/>
            <a:r>
              <a:rPr lang="it-IT" sz="3200" b="1" dirty="0">
                <a:cs typeface="Courier New" pitchFamily="49" charset="0"/>
              </a:rPr>
              <a:t>$(funzione); </a:t>
            </a:r>
          </a:p>
          <a:p>
            <a:pPr lvl="1"/>
            <a:r>
              <a:rPr lang="it-IT" sz="3200" b="1" dirty="0">
                <a:cs typeface="Courier New" pitchFamily="49" charset="0"/>
              </a:rPr>
              <a:t>$(elemento);</a:t>
            </a:r>
          </a:p>
          <a:p>
            <a:pPr lvl="1"/>
            <a:r>
              <a:rPr lang="it-IT" sz="3200" b="1" dirty="0">
                <a:cs typeface="Courier New" pitchFamily="49" charset="0"/>
              </a:rPr>
              <a:t>$(selettore </a:t>
            </a:r>
            <a:r>
              <a:rPr lang="it-IT" sz="3200" b="1" dirty="0" err="1">
                <a:cs typeface="Courier New" pitchFamily="49" charset="0"/>
              </a:rPr>
              <a:t>css</a:t>
            </a:r>
            <a:r>
              <a:rPr lang="it-IT" sz="3200" b="1" dirty="0">
                <a:cs typeface="Courier New" pitchFamily="49" charset="0"/>
              </a:rPr>
              <a:t>);</a:t>
            </a:r>
          </a:p>
          <a:p>
            <a:pPr lvl="1"/>
            <a:r>
              <a:rPr lang="it-IT" sz="3200" b="1" dirty="0">
                <a:cs typeface="Courier New" pitchFamily="49" charset="0"/>
              </a:rPr>
              <a:t>$(selettore </a:t>
            </a:r>
            <a:r>
              <a:rPr lang="it-IT" sz="3200" b="1" dirty="0" err="1">
                <a:cs typeface="Courier New" pitchFamily="49" charset="0"/>
              </a:rPr>
              <a:t>css</a:t>
            </a:r>
            <a:r>
              <a:rPr lang="it-IT" sz="3200" b="1" dirty="0">
                <a:cs typeface="Courier New" pitchFamily="49" charset="0"/>
              </a:rPr>
              <a:t>, contesto);</a:t>
            </a:r>
          </a:p>
          <a:p>
            <a:pPr lvl="1"/>
            <a:r>
              <a:rPr lang="it-IT" sz="3200" b="1" dirty="0">
                <a:cs typeface="Courier New" pitchFamily="49" charset="0"/>
              </a:rPr>
              <a:t>$(codice html);</a:t>
            </a:r>
          </a:p>
        </p:txBody>
      </p:sp>
    </p:spTree>
    <p:extLst>
      <p:ext uri="{BB962C8B-B14F-4D97-AF65-F5344CB8AC3E}">
        <p14:creationId xmlns:p14="http://schemas.microsoft.com/office/powerpoint/2010/main" val="33128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RICERCA </a:t>
            </a:r>
            <a:r>
              <a:rPr lang="it-IT" sz="4267" spc="400" dirty="0" err="1">
                <a:solidFill>
                  <a:schemeClr val="bg1">
                    <a:lumMod val="65000"/>
                  </a:schemeClr>
                </a:solidFill>
              </a:rPr>
              <a:t>DI</a:t>
            </a:r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Il modo più classo di procedere di </a:t>
            </a:r>
            <a:r>
              <a:rPr lang="it-IT" sz="3733" dirty="0" err="1"/>
              <a:t>jQuery</a:t>
            </a:r>
            <a:r>
              <a:rPr lang="it-IT" sz="3733" dirty="0"/>
              <a:t> è quello di "selezionare alcuni elementi ed eseguire azioni su di essi."</a:t>
            </a:r>
          </a:p>
          <a:p>
            <a:r>
              <a:rPr lang="it-IT" sz="3733" dirty="0"/>
              <a:t>La selezione avviene passando alla funzione $():</a:t>
            </a:r>
          </a:p>
          <a:p>
            <a:pPr lvl="1"/>
            <a:r>
              <a:rPr lang="it-IT" sz="3200" dirty="0"/>
              <a:t>Un stringa che rappresenta un selettore CSS</a:t>
            </a:r>
          </a:p>
          <a:p>
            <a:pPr lvl="1"/>
            <a:r>
              <a:rPr lang="it-IT" sz="3200" dirty="0"/>
              <a:t>Un elemento del DOM (ad esempio </a:t>
            </a:r>
            <a:r>
              <a:rPr lang="it-IT" sz="3200" dirty="0" err="1"/>
              <a:t>document</a:t>
            </a:r>
            <a:r>
              <a:rPr lang="it-IT" sz="3200" dirty="0"/>
              <a:t> o </a:t>
            </a:r>
            <a:r>
              <a:rPr lang="it-IT" sz="3200" dirty="0" err="1"/>
              <a:t>window</a:t>
            </a:r>
            <a:r>
              <a:rPr lang="it-IT" sz="3200" dirty="0"/>
              <a:t>)</a:t>
            </a:r>
          </a:p>
          <a:p>
            <a:pPr lvl="1"/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79697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ESEMPI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200" b="1" dirty="0"/>
              <a:t>Selezione degli elementi in base alla loro ID</a:t>
            </a:r>
            <a:endParaRPr lang="it-IT" sz="3200" dirty="0"/>
          </a:p>
          <a:p>
            <a:pPr lvl="1"/>
            <a:r>
              <a:rPr lang="it-IT" sz="2133" dirty="0">
                <a:latin typeface="Courier New" pitchFamily="49" charset="0"/>
                <a:cs typeface="Courier New" pitchFamily="49" charset="0"/>
              </a:rPr>
              <a:t>$('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#myid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') </a:t>
            </a:r>
            <a:r>
              <a:rPr lang="it-IT" sz="2133" i="1" dirty="0">
                <a:latin typeface="Courier New" pitchFamily="49" charset="0"/>
                <a:cs typeface="Courier New" pitchFamily="49" charset="0"/>
              </a:rPr>
              <a:t>/ / L'ID deve essere univoco</a:t>
            </a:r>
          </a:p>
          <a:p>
            <a:r>
              <a:rPr lang="it-IT" sz="3200" b="1" dirty="0"/>
              <a:t>Selezione degli elementi in base al nome della classe</a:t>
            </a:r>
            <a:endParaRPr lang="it-IT" sz="3200" dirty="0"/>
          </a:p>
          <a:p>
            <a:pPr lvl="1"/>
            <a:r>
              <a:rPr lang="it-IT" sz="2133" dirty="0">
                <a:latin typeface="Courier New" pitchFamily="49" charset="0"/>
                <a:cs typeface="Courier New" pitchFamily="49" charset="0"/>
              </a:rPr>
              <a:t>$('</a:t>
            </a:r>
            <a:r>
              <a:rPr lang="it-IT" sz="2133" dirty="0" err="1">
                <a:latin typeface="Courier New" pitchFamily="49" charset="0"/>
                <a:cs typeface="Courier New" pitchFamily="49" charset="0"/>
              </a:rPr>
              <a:t>div.myClass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')</a:t>
            </a:r>
            <a:endParaRPr lang="it-IT" sz="2133" i="1" dirty="0">
              <a:latin typeface="Courier New" pitchFamily="49" charset="0"/>
              <a:cs typeface="Courier New" pitchFamily="49" charset="0"/>
            </a:endParaRPr>
          </a:p>
          <a:p>
            <a:r>
              <a:rPr lang="it-IT" sz="3200" b="1" dirty="0"/>
              <a:t>Selezione degli elementi in base a un attributo</a:t>
            </a:r>
            <a:endParaRPr lang="it-IT" sz="3200" dirty="0"/>
          </a:p>
          <a:p>
            <a:pPr lvl="1"/>
            <a:r>
              <a:rPr lang="it-IT" sz="2400" dirty="0">
                <a:latin typeface="Courier New" pitchFamily="49" charset="0"/>
                <a:cs typeface="Courier New" pitchFamily="49" charset="0"/>
              </a:rPr>
              <a:t>$ ( </a:t>
            </a:r>
            <a:r>
              <a:rPr lang="it-IT" sz="2400" dirty="0" smtClean="0">
                <a:latin typeface="Courier New" pitchFamily="49" charset="0"/>
                <a:cs typeface="Courier New" pitchFamily="49" charset="0"/>
              </a:rPr>
              <a:t>'input[</a:t>
            </a:r>
            <a:r>
              <a:rPr lang="it-IT" sz="2400" dirty="0" err="1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it-IT" sz="2400" dirty="0" smtClean="0">
                <a:latin typeface="Courier New" pitchFamily="49" charset="0"/>
                <a:cs typeface="Courier New" pitchFamily="49" charset="0"/>
              </a:rPr>
              <a:t>="</a:t>
            </a:r>
            <a:r>
              <a:rPr lang="it-IT" sz="2400" dirty="0" err="1" smtClean="0">
                <a:latin typeface="Courier New" pitchFamily="49" charset="0"/>
                <a:cs typeface="Courier New" pitchFamily="49" charset="0"/>
              </a:rPr>
              <a:t>first_name</a:t>
            </a:r>
            <a:r>
              <a:rPr lang="it-IT" sz="2400" dirty="0" smtClean="0">
                <a:latin typeface="Courier New" pitchFamily="49" charset="0"/>
                <a:cs typeface="Courier New" pitchFamily="49" charset="0"/>
              </a:rPr>
              <a:t>"]' 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) </a:t>
            </a:r>
            <a:endParaRPr lang="it-IT" sz="2400" i="1" dirty="0">
              <a:latin typeface="Courier New" pitchFamily="49" charset="0"/>
              <a:cs typeface="Courier New" pitchFamily="49" charset="0"/>
            </a:endParaRPr>
          </a:p>
          <a:p>
            <a:r>
              <a:rPr lang="it-IT" sz="3200" b="1" dirty="0"/>
              <a:t>Selezionare gli elementi in base a un selettore CSS</a:t>
            </a:r>
            <a:endParaRPr lang="it-IT" sz="3200" dirty="0"/>
          </a:p>
          <a:p>
            <a:pPr lvl="1"/>
            <a:r>
              <a:rPr lang="it-IT" sz="2400" dirty="0">
                <a:latin typeface="Courier New" pitchFamily="49" charset="0"/>
                <a:cs typeface="Courier New" pitchFamily="49" charset="0"/>
              </a:rPr>
              <a:t>$ ( </a:t>
            </a:r>
            <a:r>
              <a:rPr lang="it-IT" sz="2400" dirty="0" smtClean="0">
                <a:latin typeface="Courier New" pitchFamily="49" charset="0"/>
                <a:cs typeface="Courier New" pitchFamily="49" charset="0"/>
              </a:rPr>
              <a:t>'#contenuti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ul.people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li'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);</a:t>
            </a:r>
          </a:p>
        </p:txBody>
      </p:sp>
    </p:spTree>
    <p:extLst>
      <p:ext uri="{BB962C8B-B14F-4D97-AF65-F5344CB8AC3E}">
        <p14:creationId xmlns:p14="http://schemas.microsoft.com/office/powerpoint/2010/main" val="2965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PSEUDO-SELETTORI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pPr marL="0" indent="0">
              <a:buNone/>
            </a:pP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$('a.external:first'); 	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// primo elemento &lt;a&gt;</a:t>
            </a: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  <a:b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				</a:t>
            </a:r>
            <a:r>
              <a:rPr lang="es-ES" sz="2400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con classe 'external'</a:t>
            </a: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$('tr:odd'); 		</a:t>
            </a:r>
            <a:r>
              <a:rPr lang="es-ES" sz="2400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elementi &lt;tr&gt;</a:t>
            </a: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 dispari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 in </a:t>
            </a:r>
            <a:b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			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una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tabella</a:t>
            </a:r>
            <a:endParaRPr lang="es-ES" sz="2400" dirty="0">
              <a:latin typeface="Source Code Pro" panose="020B0509030403020204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$('#myForm :text'); 	</a:t>
            </a:r>
            <a:r>
              <a:rPr lang="es-ES" sz="2400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tutti gli elementi input di</a:t>
            </a:r>
            <a:b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			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tipo text in #myForm</a:t>
            </a: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$('div:visible'); 	</a:t>
            </a:r>
            <a:r>
              <a:rPr lang="es-ES" sz="2400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tutte le div visibli</a:t>
            </a: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$('div:gt(2)'); 	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seleziona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tutte le 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div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/>
            </a:r>
            <a:b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			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eccetto 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le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prime tre</a:t>
            </a:r>
            <a:endParaRPr lang="es-ES" sz="2400" dirty="0">
              <a:latin typeface="Source Code Pro" panose="020B0509030403020204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s-ES" sz="2400" dirty="0">
                <a:latin typeface="Source Code Pro" panose="020B0509030403020204" pitchFamily="49" charset="0"/>
                <a:cs typeface="Courier New" pitchFamily="49" charset="0"/>
              </a:rPr>
              <a:t>$('div:animated'); 	</a:t>
            </a:r>
            <a:r>
              <a:rPr lang="es-ES" sz="2400" dirty="0" smtClean="0">
                <a:latin typeface="Source Code Pro" panose="020B0509030403020204" pitchFamily="49" charset="0"/>
                <a:cs typeface="Courier New" pitchFamily="49" charset="0"/>
              </a:rPr>
              <a:t>	</a:t>
            </a:r>
            <a:r>
              <a:rPr lang="es-ES" sz="2400" i="1" dirty="0" smtClean="0">
                <a:latin typeface="Source Code Pro" panose="020B0509030403020204" pitchFamily="49" charset="0"/>
                <a:cs typeface="Courier New" pitchFamily="49" charset="0"/>
              </a:rPr>
              <a:t>// 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tutte le </a:t>
            </a:r>
            <a:r>
              <a:rPr lang="es-ES" sz="2400" i="1" u="sng" dirty="0">
                <a:latin typeface="Source Code Pro" panose="020B0509030403020204" pitchFamily="49" charset="0"/>
                <a:cs typeface="Courier New" pitchFamily="49" charset="0"/>
              </a:rPr>
              <a:t>div</a:t>
            </a:r>
            <a:r>
              <a:rPr lang="es-ES" sz="2400" i="1" dirty="0">
                <a:latin typeface="Source Code Pro" panose="020B0509030403020204" pitchFamily="49" charset="0"/>
                <a:cs typeface="Courier New" pitchFamily="49" charset="0"/>
              </a:rPr>
              <a:t> animate</a:t>
            </a:r>
            <a:endParaRPr lang="it-IT" sz="2400" dirty="0">
              <a:latin typeface="Source Code Pro" panose="020B0509030403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2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644690"/>
            <a:ext cx="10972800" cy="768087"/>
          </a:xfrm>
        </p:spPr>
        <p:txBody>
          <a:bodyPr/>
          <a:lstStyle/>
          <a:p>
            <a:r>
              <a:rPr lang="it-IT" sz="4800" spc="400" dirty="0">
                <a:latin typeface="TitilliumTitle20" pitchFamily="50" charset="0"/>
              </a:rPr>
              <a:t>FRAMEWORK PIÙ DIFFUSI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35360" y="1412776"/>
          <a:ext cx="11521280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791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RISULTATO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600" dirty="0"/>
              <a:t>La funzione $() restituisce un oggetto di tipo </a:t>
            </a:r>
            <a:r>
              <a:rPr lang="it-IT" sz="3600" dirty="0" err="1"/>
              <a:t>jQuery</a:t>
            </a:r>
            <a:r>
              <a:rPr lang="it-IT" sz="3600" dirty="0"/>
              <a:t>.</a:t>
            </a:r>
          </a:p>
          <a:p>
            <a:r>
              <a:rPr lang="it-IT" sz="3600" dirty="0"/>
              <a:t>L'oggetto </a:t>
            </a:r>
            <a:r>
              <a:rPr lang="it-IT" sz="3600" dirty="0" err="1"/>
              <a:t>jQuery</a:t>
            </a:r>
            <a:r>
              <a:rPr lang="it-IT" sz="3600" dirty="0"/>
              <a:t> può rappresentare il set degli elementi trovati o un unico elemento.</a:t>
            </a:r>
          </a:p>
          <a:p>
            <a:r>
              <a:rPr lang="it-IT" sz="3600" dirty="0"/>
              <a:t>Per controllare se la ricerca ha prodotti risultato deve controllare la proprietà </a:t>
            </a:r>
            <a:r>
              <a:rPr lang="it-IT" sz="3600" dirty="0" err="1"/>
              <a:t>length</a:t>
            </a:r>
            <a:r>
              <a:rPr lang="it-IT" sz="3600" dirty="0"/>
              <a:t> dell'oggetto </a:t>
            </a:r>
            <a:r>
              <a:rPr lang="it-IT" sz="3600" dirty="0" err="1"/>
              <a:t>jQuery</a:t>
            </a:r>
            <a:r>
              <a:rPr lang="it-IT" sz="3600" dirty="0"/>
              <a:t> restituito.</a:t>
            </a:r>
          </a:p>
          <a:p>
            <a:pPr lvl="1">
              <a:buNone/>
            </a:pPr>
            <a:r>
              <a:rPr lang="it-IT" sz="2800" b="1" dirty="0">
                <a:solidFill>
                  <a:srgbClr val="0070C0"/>
                </a:solidFill>
                <a:cs typeface="Courier New" pitchFamily="49" charset="0"/>
              </a:rPr>
              <a:t>	</a:t>
            </a:r>
            <a:r>
              <a:rPr lang="it-IT" sz="2800" b="1" dirty="0" err="1">
                <a:solidFill>
                  <a:srgbClr val="0070C0"/>
                </a:solidFill>
                <a:latin typeface="Source Code Pro" panose="020B0509030403020204" pitchFamily="49" charset="0"/>
                <a:cs typeface="Courier New" pitchFamily="49" charset="0"/>
              </a:rPr>
              <a:t>if</a:t>
            </a:r>
            <a:r>
              <a:rPr lang="it-IT" sz="2800" dirty="0">
                <a:latin typeface="Source Code Pro" panose="020B0509030403020204" pitchFamily="49" charset="0"/>
                <a:cs typeface="Courier New" pitchFamily="49" charset="0"/>
              </a:rPr>
              <a:t> ($('</a:t>
            </a:r>
            <a:r>
              <a:rPr lang="it-IT" sz="2800" dirty="0" err="1">
                <a:latin typeface="Source Code Pro" panose="020B0509030403020204" pitchFamily="49" charset="0"/>
                <a:cs typeface="Courier New" pitchFamily="49" charset="0"/>
              </a:rPr>
              <a:t>div.foo</a:t>
            </a:r>
            <a:r>
              <a:rPr lang="it-IT" sz="2800" dirty="0">
                <a:latin typeface="Source Code Pro" panose="020B0509030403020204" pitchFamily="49" charset="0"/>
                <a:cs typeface="Courier New" pitchFamily="49" charset="0"/>
              </a:rPr>
              <a:t>').</a:t>
            </a:r>
            <a:r>
              <a:rPr lang="it-IT" sz="2800" dirty="0" err="1">
                <a:latin typeface="Source Code Pro" panose="020B0509030403020204" pitchFamily="49" charset="0"/>
                <a:cs typeface="Courier New" pitchFamily="49" charset="0"/>
              </a:rPr>
              <a:t>length</a:t>
            </a:r>
            <a:r>
              <a:rPr lang="it-IT" sz="2800" dirty="0">
                <a:latin typeface="Source Code Pro" panose="020B0509030403020204" pitchFamily="49" charset="0"/>
                <a:cs typeface="Courier New" pitchFamily="49" charset="0"/>
              </a:rPr>
              <a:t> &gt; 0) { ... }</a:t>
            </a:r>
          </a:p>
        </p:txBody>
      </p:sp>
    </p:spTree>
    <p:extLst>
      <p:ext uri="{BB962C8B-B14F-4D97-AF65-F5344CB8AC3E}">
        <p14:creationId xmlns:p14="http://schemas.microsoft.com/office/powerpoint/2010/main" val="350237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PSEUDO SELETTORI FORM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805129"/>
          </a:xfrm>
        </p:spPr>
        <p:txBody>
          <a:bodyPr/>
          <a:lstStyle/>
          <a:p>
            <a:pPr algn="just"/>
            <a:r>
              <a:rPr lang="it-IT" sz="1867" dirty="0"/>
              <a:t>:</a:t>
            </a:r>
            <a:r>
              <a:rPr lang="it-IT" sz="1867" dirty="0" err="1"/>
              <a:t>button</a:t>
            </a:r>
            <a:r>
              <a:rPr lang="it-IT" sz="1867" dirty="0"/>
              <a:t>	Seleziona elementi &lt;input&gt; con l'attributo type='</a:t>
            </a:r>
            <a:r>
              <a:rPr lang="it-IT" sz="1867" dirty="0" err="1"/>
              <a:t>button</a:t>
            </a:r>
            <a:r>
              <a:rPr lang="it-IT" sz="1867" dirty="0"/>
              <a:t>'</a:t>
            </a:r>
          </a:p>
          <a:p>
            <a:r>
              <a:rPr lang="it-IT" sz="1867" dirty="0"/>
              <a:t>:</a:t>
            </a:r>
            <a:r>
              <a:rPr lang="it-IT" sz="1867" dirty="0" err="1"/>
              <a:t>checkbox</a:t>
            </a:r>
            <a:r>
              <a:rPr lang="it-IT" sz="1867" dirty="0"/>
              <a:t>	Seleziona elementi  &lt;input&gt; con l'attributo type='</a:t>
            </a:r>
            <a:r>
              <a:rPr lang="it-IT" sz="1867" dirty="0" err="1"/>
              <a:t>checkbox</a:t>
            </a:r>
            <a:r>
              <a:rPr lang="it-IT" sz="1867" dirty="0"/>
              <a:t>'</a:t>
            </a:r>
          </a:p>
          <a:p>
            <a:r>
              <a:rPr lang="it-IT" sz="1867" dirty="0"/>
              <a:t>:</a:t>
            </a:r>
            <a:r>
              <a:rPr lang="it-IT" sz="1867" dirty="0" err="1"/>
              <a:t>checked</a:t>
            </a:r>
            <a:r>
              <a:rPr lang="it-IT" sz="1867" dirty="0"/>
              <a:t>	Seleziona elementi  &lt;input&gt; selezionati </a:t>
            </a:r>
          </a:p>
          <a:p>
            <a:r>
              <a:rPr lang="it-IT" sz="1867" dirty="0"/>
              <a:t>:</a:t>
            </a:r>
            <a:r>
              <a:rPr lang="it-IT" sz="1867" dirty="0" err="1"/>
              <a:t>disabled</a:t>
            </a:r>
            <a:r>
              <a:rPr lang="it-IT" sz="1867" dirty="0"/>
              <a:t>	Seleziona elementi disabilitati</a:t>
            </a:r>
          </a:p>
          <a:p>
            <a:r>
              <a:rPr lang="it-IT" sz="1867" dirty="0"/>
              <a:t>:</a:t>
            </a:r>
            <a:r>
              <a:rPr lang="it-IT" sz="1867" dirty="0" err="1"/>
              <a:t>enabled</a:t>
            </a:r>
            <a:r>
              <a:rPr lang="it-IT" sz="1867" dirty="0"/>
              <a:t>	Seleziona elementi abilitati</a:t>
            </a:r>
          </a:p>
          <a:p>
            <a:r>
              <a:rPr lang="it-IT" sz="1867" dirty="0"/>
              <a:t>:file		Seleziona elementi  &lt;input&gt; con type='file'</a:t>
            </a:r>
          </a:p>
          <a:p>
            <a:r>
              <a:rPr lang="it-IT" sz="1867" dirty="0"/>
              <a:t>:</a:t>
            </a:r>
            <a:r>
              <a:rPr lang="it-IT" sz="1867" dirty="0" err="1"/>
              <a:t>image</a:t>
            </a:r>
            <a:r>
              <a:rPr lang="it-IT" sz="1867" dirty="0"/>
              <a:t>		Seleziona elementi  &lt;input&gt; con type='</a:t>
            </a:r>
            <a:r>
              <a:rPr lang="it-IT" sz="1867" dirty="0" err="1"/>
              <a:t>image</a:t>
            </a:r>
            <a:r>
              <a:rPr lang="it-IT" sz="1867" dirty="0"/>
              <a:t>'</a:t>
            </a:r>
          </a:p>
          <a:p>
            <a:r>
              <a:rPr lang="it-IT" sz="1867" dirty="0"/>
              <a:t>:input		Seleziona elementi  &lt;input&gt;, &lt;</a:t>
            </a:r>
            <a:r>
              <a:rPr lang="it-IT" sz="1867" dirty="0" err="1"/>
              <a:t>textarea</a:t>
            </a:r>
            <a:r>
              <a:rPr lang="it-IT" sz="1867" dirty="0"/>
              <a:t>&gt; y &lt;</a:t>
            </a:r>
            <a:r>
              <a:rPr lang="it-IT" sz="1867" dirty="0" err="1"/>
              <a:t>select</a:t>
            </a:r>
            <a:r>
              <a:rPr lang="it-IT" sz="1867" dirty="0"/>
              <a:t>&gt;</a:t>
            </a:r>
          </a:p>
          <a:p>
            <a:r>
              <a:rPr lang="it-IT" sz="1867" dirty="0"/>
              <a:t>:password	Seleziona elementi  &lt;input&gt; con type='password'</a:t>
            </a:r>
          </a:p>
          <a:p>
            <a:r>
              <a:rPr lang="it-IT" sz="1867" dirty="0"/>
              <a:t>:radio		Seleziona elementi  &lt;input&gt; con type='radio'</a:t>
            </a:r>
          </a:p>
          <a:p>
            <a:r>
              <a:rPr lang="it-IT" sz="1867" dirty="0"/>
              <a:t>:reset		Seleziona elementi  &lt;input&gt; con type='reset'</a:t>
            </a:r>
          </a:p>
          <a:p>
            <a:r>
              <a:rPr lang="it-IT" sz="1867" dirty="0"/>
              <a:t>:</a:t>
            </a:r>
            <a:r>
              <a:rPr lang="it-IT" sz="1867" dirty="0" err="1"/>
              <a:t>selected</a:t>
            </a:r>
            <a:r>
              <a:rPr lang="it-IT" sz="1867" dirty="0"/>
              <a:t>	Seleziona elementi  &lt;</a:t>
            </a:r>
            <a:r>
              <a:rPr lang="it-IT" sz="1867" dirty="0" err="1"/>
              <a:t>options</a:t>
            </a:r>
            <a:r>
              <a:rPr lang="it-IT" sz="1867" dirty="0"/>
              <a:t>&gt; selezionati</a:t>
            </a:r>
          </a:p>
          <a:p>
            <a:r>
              <a:rPr lang="it-IT" sz="1867" dirty="0"/>
              <a:t>:</a:t>
            </a:r>
            <a:r>
              <a:rPr lang="it-IT" sz="1867" dirty="0" err="1"/>
              <a:t>submit</a:t>
            </a:r>
            <a:r>
              <a:rPr lang="it-IT" sz="1867" dirty="0"/>
              <a:t>	Seleziona elementi  &lt;input&gt; con type='</a:t>
            </a:r>
            <a:r>
              <a:rPr lang="it-IT" sz="1867" dirty="0" err="1"/>
              <a:t>submit</a:t>
            </a:r>
            <a:r>
              <a:rPr lang="it-IT" sz="1867" dirty="0"/>
              <a:t>'</a:t>
            </a:r>
          </a:p>
          <a:p>
            <a:r>
              <a:rPr lang="it-IT" sz="1867" dirty="0"/>
              <a:t>:text		Seleziona elementi  &lt;input&gt; con type='text'</a:t>
            </a:r>
          </a:p>
        </p:txBody>
      </p:sp>
    </p:spTree>
    <p:extLst>
      <p:ext uri="{BB962C8B-B14F-4D97-AF65-F5344CB8AC3E}">
        <p14:creationId xmlns:p14="http://schemas.microsoft.com/office/powerpoint/2010/main" val="208993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3200" spc="400" dirty="0">
                <a:solidFill>
                  <a:schemeClr val="bg1">
                    <a:lumMod val="65000"/>
                  </a:schemeClr>
                </a:solidFill>
              </a:rPr>
              <a:t>LAVORARE CON LE SELEZIONI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200" dirty="0"/>
              <a:t>Una volta ottenuto un set di componenti in base alla selezione,  si possono utilizzare i metodi dell'oggetto </a:t>
            </a:r>
            <a:r>
              <a:rPr lang="it-IT" sz="3200" dirty="0" err="1"/>
              <a:t>jQuery</a:t>
            </a:r>
            <a:r>
              <a:rPr lang="it-IT" sz="3200" dirty="0"/>
              <a:t>. </a:t>
            </a:r>
          </a:p>
          <a:p>
            <a:r>
              <a:rPr lang="it-IT" sz="3200" dirty="0"/>
              <a:t>Gli oggetti </a:t>
            </a:r>
            <a:r>
              <a:rPr lang="it-IT" sz="3200" dirty="0" err="1"/>
              <a:t>jQuery</a:t>
            </a:r>
            <a:r>
              <a:rPr lang="it-IT" sz="3200" dirty="0"/>
              <a:t> non hanno proprietà direttamente accessibili escluso </a:t>
            </a:r>
            <a:r>
              <a:rPr lang="it-IT" sz="3200" dirty="0" err="1"/>
              <a:t>length</a:t>
            </a:r>
            <a:endParaRPr lang="it-IT" sz="3200" dirty="0"/>
          </a:p>
          <a:p>
            <a:r>
              <a:rPr lang="it-IT" sz="3200" dirty="0"/>
              <a:t>I metodi si dividono in due categorie: </a:t>
            </a:r>
            <a:r>
              <a:rPr lang="it-IT" sz="3200" dirty="0" err="1"/>
              <a:t>getter</a:t>
            </a:r>
            <a:r>
              <a:rPr lang="it-IT" sz="3200" dirty="0"/>
              <a:t> e setter. </a:t>
            </a:r>
          </a:p>
          <a:p>
            <a:pPr lvl="1"/>
            <a:r>
              <a:rPr lang="it-IT" sz="2667" dirty="0"/>
              <a:t>i metodi </a:t>
            </a:r>
            <a:r>
              <a:rPr lang="it-IT" sz="2667" dirty="0" err="1"/>
              <a:t>getter</a:t>
            </a:r>
            <a:r>
              <a:rPr lang="it-IT" sz="2667" dirty="0"/>
              <a:t> restituiscono una proprietà dell'elemento selezionato, </a:t>
            </a:r>
          </a:p>
          <a:p>
            <a:pPr lvl="1"/>
            <a:r>
              <a:rPr lang="it-IT" sz="2667" dirty="0"/>
              <a:t>i metodi setter di impostano una proprietà di tutti gli elementi del set restituito.</a:t>
            </a:r>
            <a:endParaRPr lang="it-IT" sz="2667" dirty="0">
              <a:latin typeface="TitilliumText22L L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2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CHAINING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Ogni metodo </a:t>
            </a:r>
            <a:r>
              <a:rPr lang="it-IT" sz="3733" dirty="0" err="1"/>
              <a:t>jQuery</a:t>
            </a:r>
            <a:r>
              <a:rPr lang="it-IT" sz="3733" dirty="0"/>
              <a:t> restituisce l'oggetto </a:t>
            </a:r>
            <a:r>
              <a:rPr lang="it-IT" sz="3733" dirty="0" err="1"/>
              <a:t>jQuery</a:t>
            </a:r>
            <a:r>
              <a:rPr lang="it-IT" sz="3733" dirty="0"/>
              <a:t> su cui il metodo ha operato. Questo rende </a:t>
            </a:r>
            <a:r>
              <a:rPr lang="it-IT" sz="3733" dirty="0" err="1"/>
              <a:t>possibilie</a:t>
            </a:r>
            <a:r>
              <a:rPr lang="it-IT" sz="3733" dirty="0"/>
              <a:t> il concatenamento tipico della scrittura javascript di </a:t>
            </a:r>
            <a:r>
              <a:rPr lang="it-IT" sz="3733" dirty="0" err="1"/>
              <a:t>jQuery</a:t>
            </a:r>
            <a:r>
              <a:rPr lang="it-IT" sz="3733" dirty="0"/>
              <a:t>:</a:t>
            </a:r>
          </a:p>
          <a:p>
            <a:pPr lvl="1">
              <a:buNone/>
            </a:pP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$('</a:t>
            </a:r>
            <a:r>
              <a:rPr lang="it-IT" sz="3200" dirty="0" err="1">
                <a:latin typeface="Source Code Pro" panose="020B0509030403020204" pitchFamily="49" charset="0"/>
                <a:cs typeface="Courier New" pitchFamily="49" charset="0"/>
              </a:rPr>
              <a:t>#content</a:t>
            </a: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') </a:t>
            </a:r>
            <a:b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.</a:t>
            </a:r>
            <a:r>
              <a:rPr lang="it-IT" sz="3200" dirty="0" err="1">
                <a:latin typeface="Source Code Pro" panose="020B0509030403020204" pitchFamily="49" charset="0"/>
                <a:cs typeface="Courier New" pitchFamily="49" charset="0"/>
              </a:rPr>
              <a:t>find</a:t>
            </a: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('h3') </a:t>
            </a:r>
            <a:b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.</a:t>
            </a:r>
            <a:r>
              <a:rPr lang="it-IT" sz="3200" dirty="0" err="1">
                <a:latin typeface="Source Code Pro" panose="020B0509030403020204" pitchFamily="49" charset="0"/>
                <a:cs typeface="Courier New" pitchFamily="49" charset="0"/>
              </a:rPr>
              <a:t>eq</a:t>
            </a: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(2) </a:t>
            </a:r>
            <a:b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</a:br>
            <a:r>
              <a:rPr lang="it-IT" sz="3200" dirty="0">
                <a:latin typeface="Source Code Pro" panose="020B0509030403020204" pitchFamily="49" charset="0"/>
                <a:cs typeface="Courier New" pitchFamily="49" charset="0"/>
              </a:rPr>
              <a:t>.html('nuovo testo per il terzo h3');</a:t>
            </a:r>
          </a:p>
        </p:txBody>
      </p:sp>
    </p:spTree>
    <p:extLst>
      <p:ext uri="{BB962C8B-B14F-4D97-AF65-F5344CB8AC3E}">
        <p14:creationId xmlns:p14="http://schemas.microsoft.com/office/powerpoint/2010/main" val="268288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GETTERS e SETTERS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I metodi per impostare un valore hanno lo stesso nome dei metodi per ottenere un valore. </a:t>
            </a:r>
          </a:p>
          <a:p>
            <a:r>
              <a:rPr lang="it-IT" sz="3733" dirty="0"/>
              <a:t>Ciò che differenzia il metodo setter dal corrispondente </a:t>
            </a:r>
            <a:r>
              <a:rPr lang="it-IT" sz="3733" dirty="0" err="1"/>
              <a:t>getter</a:t>
            </a:r>
            <a:r>
              <a:rPr lang="it-IT" sz="3733" dirty="0"/>
              <a:t> è il parametro in più costituito dal valore a da impostare:</a:t>
            </a:r>
          </a:p>
          <a:p>
            <a:pPr lvl="2">
              <a:buNone/>
            </a:pPr>
            <a:r>
              <a:rPr lang="it-IT" b="1" dirty="0" smtClean="0">
                <a:latin typeface="Courier New" pitchFamily="49" charset="0"/>
                <a:cs typeface="Courier New" pitchFamily="49" charset="0"/>
              </a:rPr>
              <a:t>$ ('H1').html( 'ciao 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mondo'</a:t>
            </a:r>
            <a:r>
              <a:rPr lang="it-IT" b="1" dirty="0" smtClean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lvl="2">
              <a:buNone/>
            </a:pPr>
            <a:r>
              <a:rPr lang="it-IT" b="1" dirty="0" smtClean="0">
                <a:latin typeface="Courier New" pitchFamily="49" charset="0"/>
                <a:cs typeface="Courier New" pitchFamily="49" charset="0"/>
              </a:rPr>
              <a:t>$ ('H1').html();</a:t>
            </a:r>
            <a:endParaRPr lang="it-IT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40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STILI CSS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/>
              <a:t>Per ottenere o modificare lo stile </a:t>
            </a:r>
            <a:r>
              <a:rPr lang="it-IT" sz="3733" dirty="0" err="1"/>
              <a:t>css</a:t>
            </a:r>
            <a:r>
              <a:rPr lang="it-IT" sz="3733" dirty="0"/>
              <a:t> di un elemento (o di un set di elementi) ho il metodo .</a:t>
            </a:r>
            <a:r>
              <a:rPr lang="it-IT" sz="3733" dirty="0" err="1"/>
              <a:t>css</a:t>
            </a:r>
            <a:r>
              <a:rPr lang="it-IT" sz="3733" dirty="0"/>
              <a:t>:</a:t>
            </a:r>
          </a:p>
          <a:p>
            <a:r>
              <a:rPr lang="it-IT" sz="3733" dirty="0" err="1"/>
              <a:t>Getter</a:t>
            </a:r>
            <a:r>
              <a:rPr lang="it-IT" sz="3733" dirty="0"/>
              <a:t>;</a:t>
            </a:r>
          </a:p>
          <a:p>
            <a:pPr lvl="1">
              <a:buNone/>
            </a:pP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$ ( 'H1' ). 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css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 ( '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fontSize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' )	   	</a:t>
            </a:r>
            <a:r>
              <a:rPr lang="it-IT" sz="2400" i="1" dirty="0">
                <a:latin typeface="Source Code Pro" panose="020B0509030403020204" pitchFamily="49" charset="0"/>
                <a:cs typeface="Courier New" pitchFamily="49" charset="0"/>
              </a:rPr>
              <a:t>/ / restituisce"19px"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 </a:t>
            </a:r>
          </a:p>
          <a:p>
            <a:pPr lvl="1">
              <a:buNone/>
            </a:pP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$ ( 'H1' ). 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css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 ( '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font-size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' ) 	</a:t>
            </a:r>
            <a:r>
              <a:rPr lang="it-IT" sz="2400" i="1" dirty="0">
                <a:latin typeface="Source Code Pro" panose="020B0509030403020204" pitchFamily="49" charset="0"/>
                <a:cs typeface="Courier New" pitchFamily="49" charset="0"/>
              </a:rPr>
              <a:t>/ / funziona</a:t>
            </a:r>
            <a:r>
              <a:rPr lang="it-IT" sz="2400" dirty="0">
                <a:latin typeface="Source Code Pro" panose="020B0509030403020204" pitchFamily="49" charset="0"/>
              </a:rPr>
              <a:t> </a:t>
            </a:r>
          </a:p>
          <a:p>
            <a:r>
              <a:rPr lang="it-IT" sz="3733" dirty="0"/>
              <a:t>Setter</a:t>
            </a:r>
          </a:p>
          <a:p>
            <a:pPr lvl="1">
              <a:buNone/>
            </a:pP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$('h1').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css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('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fontSize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', '100px'); </a:t>
            </a:r>
            <a:endParaRPr lang="it-IT" sz="2400" i="1" dirty="0">
              <a:latin typeface="Source Code Pro" panose="020B0509030403020204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$('h1').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css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({ '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fontSize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' : '100px', 'color' : '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red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' });</a:t>
            </a:r>
          </a:p>
        </p:txBody>
      </p:sp>
    </p:spTree>
    <p:extLst>
      <p:ext uri="{BB962C8B-B14F-4D97-AF65-F5344CB8AC3E}">
        <p14:creationId xmlns:p14="http://schemas.microsoft.com/office/powerpoint/2010/main" val="17679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CLASSI CSS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997151"/>
          </a:xfrm>
        </p:spPr>
        <p:txBody>
          <a:bodyPr/>
          <a:lstStyle/>
          <a:p>
            <a:r>
              <a:rPr lang="it-IT" sz="3200" dirty="0"/>
              <a:t>Anche se molto utile, il metodo .</a:t>
            </a:r>
            <a:r>
              <a:rPr lang="it-IT" sz="3200" dirty="0" err="1"/>
              <a:t>css</a:t>
            </a:r>
            <a:r>
              <a:rPr lang="it-IT" sz="3200" dirty="0"/>
              <a:t> non dovrebbe essere usato per applicare direttamente stili agli elementi (si può fare direttamente da CSS). È meglio usare CSS per definire classi e applicare queste agli elementi a secondo delle nostre necessità.</a:t>
            </a:r>
          </a:p>
          <a:p>
            <a:pPr lvl="1">
              <a:buNone/>
            </a:pP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$h1 = $('h1'); </a:t>
            </a:r>
          </a:p>
          <a:p>
            <a:pPr lvl="1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it-IT" sz="2667" b="1" dirty="0">
                <a:latin typeface="Courier New" pitchFamily="49" charset="0"/>
                <a:cs typeface="Courier New" pitchFamily="49" charset="0"/>
              </a:rPr>
              <a:t>h1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.addClass('big'); </a:t>
            </a:r>
          </a:p>
          <a:p>
            <a:pPr lvl="1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it-IT" sz="2667" b="1" dirty="0">
                <a:latin typeface="Courier New" pitchFamily="49" charset="0"/>
                <a:cs typeface="Courier New" pitchFamily="49" charset="0"/>
              </a:rPr>
              <a:t>h1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.removeClass('big'); </a:t>
            </a:r>
          </a:p>
          <a:p>
            <a:pPr lvl="1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$</a:t>
            </a:r>
            <a:r>
              <a:rPr lang="it-IT" sz="2667" b="1" dirty="0">
                <a:latin typeface="Courier New" pitchFamily="49" charset="0"/>
                <a:cs typeface="Courier New" pitchFamily="49" charset="0"/>
              </a:rPr>
              <a:t>h1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.toggleClass('big'); </a:t>
            </a:r>
          </a:p>
          <a:p>
            <a:pPr lvl="1">
              <a:buNone/>
            </a:pP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($</a:t>
            </a:r>
            <a:r>
              <a:rPr lang="it-IT" sz="2667" b="1" dirty="0">
                <a:latin typeface="Courier New" pitchFamily="49" charset="0"/>
                <a:cs typeface="Courier New" pitchFamily="49" charset="0"/>
              </a:rPr>
              <a:t>h1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.hasClass('big')) { ... };</a:t>
            </a:r>
          </a:p>
        </p:txBody>
      </p:sp>
    </p:spTree>
    <p:extLst>
      <p:ext uri="{BB962C8B-B14F-4D97-AF65-F5344CB8AC3E}">
        <p14:creationId xmlns:p14="http://schemas.microsoft.com/office/powerpoint/2010/main" val="4936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DIMENSIONI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200" dirty="0" err="1"/>
              <a:t>jQuery</a:t>
            </a:r>
            <a:r>
              <a:rPr lang="it-IT" sz="3200" dirty="0"/>
              <a:t> offre una varietà di metodi per ottenere e impostare le dimensioni e la posizione di un elemento.</a:t>
            </a: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$('h1').width('50px');    // 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imposta la larghezza di tutti gli elementi H1</a:t>
            </a:r>
            <a:endParaRPr lang="es-ES" sz="1867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$('h1').width(); 	    // 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ottiene la larghezza di tutti gli elementi H1</a:t>
            </a:r>
            <a:endParaRPr lang="es-ES" sz="1867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$('h1').height('50px');   // 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imposta l'altezza di tutti gli elementi H1</a:t>
            </a:r>
            <a:endParaRPr lang="es-ES" sz="1867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$('h1').height(); 	     //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ottienel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'altezza di tutti gli elementi H1</a:t>
            </a:r>
            <a:endParaRPr lang="es-ES" sz="1867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$('h1').position(); 	// restituisce un oggetto contenente</a:t>
            </a: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				// informazioni sulla posizione</a:t>
            </a: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				// del primo elemento H1 relativo all'offsett </a:t>
            </a:r>
          </a:p>
          <a:p>
            <a:pPr lvl="1">
              <a:buNone/>
            </a:pPr>
            <a:r>
              <a:rPr lang="es-ES" sz="1867" dirty="0">
                <a:latin typeface="Courier New" pitchFamily="49" charset="0"/>
                <a:cs typeface="Courier New" pitchFamily="49" charset="0"/>
              </a:rPr>
              <a:t>				// del suo elemento padre</a:t>
            </a:r>
            <a:endParaRPr lang="it-IT" sz="1867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72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ATTRIBUTI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805129"/>
          </a:xfrm>
        </p:spPr>
        <p:txBody>
          <a:bodyPr/>
          <a:lstStyle/>
          <a:p>
            <a:r>
              <a:rPr lang="it-IT" sz="3200" dirty="0"/>
              <a:t>Il metodo </a:t>
            </a:r>
            <a:r>
              <a:rPr lang="it-IT" sz="3200" dirty="0" err="1"/>
              <a:t>attr</a:t>
            </a:r>
            <a:r>
              <a:rPr lang="it-IT" sz="3200" dirty="0"/>
              <a:t>() ha una sintassi simile a </a:t>
            </a:r>
            <a:r>
              <a:rPr lang="it-IT" sz="3200" dirty="0" err="1"/>
              <a:t>css</a:t>
            </a:r>
            <a:r>
              <a:rPr lang="it-IT" sz="3200" dirty="0"/>
              <a:t> ma ottiene e imposta gli attributi di un elemento anziché lo stile:</a:t>
            </a:r>
          </a:p>
          <a:p>
            <a:r>
              <a:rPr lang="it-IT" sz="3200" dirty="0"/>
              <a:t>Setter</a:t>
            </a:r>
          </a:p>
          <a:p>
            <a:pPr lvl="1">
              <a:buNone/>
            </a:pP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$('a').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attr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('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href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', '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hrefTuttiUguali.html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'); </a:t>
            </a:r>
          </a:p>
          <a:p>
            <a:pPr lvl="1">
              <a:buNone/>
            </a:pP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$('a').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attr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({ </a:t>
            </a:r>
          </a:p>
          <a:p>
            <a:pPr lvl="1">
              <a:buNone/>
            </a:pP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				'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title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' : 'tutti lo stesso 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title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', </a:t>
            </a:r>
          </a:p>
          <a:p>
            <a:pPr lvl="1">
              <a:buNone/>
            </a:pP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				'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href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' : '</a:t>
            </a:r>
            <a:r>
              <a:rPr lang="it-IT" sz="2133" dirty="0" err="1">
                <a:latin typeface="Source Code Pro" panose="020B0509030403020204" pitchFamily="49" charset="0"/>
                <a:cs typeface="Courier New" pitchFamily="49" charset="0"/>
              </a:rPr>
              <a:t>laStessaUrl.html</a:t>
            </a: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' </a:t>
            </a:r>
          </a:p>
          <a:p>
            <a:pPr lvl="1">
              <a:buNone/>
            </a:pPr>
            <a:r>
              <a:rPr lang="it-IT" sz="2133" dirty="0">
                <a:latin typeface="Source Code Pro" panose="020B0509030403020204" pitchFamily="49" charset="0"/>
                <a:cs typeface="Courier New" pitchFamily="49" charset="0"/>
              </a:rPr>
              <a:t>			  });</a:t>
            </a:r>
          </a:p>
          <a:p>
            <a:r>
              <a:rPr lang="it-IT" sz="3200" dirty="0" err="1">
                <a:cs typeface="Courier New" pitchFamily="49" charset="0"/>
              </a:rPr>
              <a:t>Getter</a:t>
            </a:r>
            <a:endParaRPr lang="it-IT" sz="3200" dirty="0">
              <a:cs typeface="Courier New" pitchFamily="49" charset="0"/>
            </a:endParaRPr>
          </a:p>
          <a:p>
            <a:pPr lvl="1">
              <a:buNone/>
            </a:pP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$('a').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attr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('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href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'); //restituisce </a:t>
            </a:r>
            <a:r>
              <a:rPr lang="it-IT" sz="2400" dirty="0" err="1">
                <a:latin typeface="Source Code Pro" panose="020B0509030403020204" pitchFamily="49" charset="0"/>
                <a:cs typeface="Courier New" pitchFamily="49" charset="0"/>
              </a:rPr>
              <a:t>href</a:t>
            </a:r>
            <a:r>
              <a:rPr lang="it-IT" sz="2400" dirty="0">
                <a:latin typeface="Source Code Pro" panose="020B0509030403020204" pitchFamily="49" charset="0"/>
                <a:cs typeface="Courier New" pitchFamily="49" charset="0"/>
              </a:rPr>
              <a:t> del primo elemento</a:t>
            </a:r>
            <a:endParaRPr lang="it-IT" sz="2667" dirty="0">
              <a:latin typeface="Source Code Pro" panose="020B0509030403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49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ALTRI GETTER-SETTER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200" b="1" dirty="0"/>
              <a:t>.html()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Ottiene o imposta il </a:t>
            </a:r>
            <a:r>
              <a:rPr lang="it-IT" sz="3200" dirty="0" smtClean="0"/>
              <a:t>contenuto HTML </a:t>
            </a:r>
            <a:r>
              <a:rPr lang="it-IT" sz="3200" dirty="0"/>
              <a:t>di un </a:t>
            </a:r>
            <a:r>
              <a:rPr lang="it-IT" sz="3200" dirty="0" smtClean="0"/>
              <a:t>elemento.</a:t>
            </a:r>
            <a:endParaRPr lang="it-IT" sz="3200" dirty="0"/>
          </a:p>
          <a:p>
            <a:r>
              <a:rPr lang="it-IT" sz="3200" b="1" dirty="0"/>
              <a:t>.text()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Ottiene o imposta il contenuto testuale dell'elemento, nel caso un testo </a:t>
            </a:r>
            <a:r>
              <a:rPr lang="it-IT" sz="3200" dirty="0" smtClean="0"/>
              <a:t>contenga </a:t>
            </a:r>
            <a:r>
              <a:rPr lang="it-IT" sz="3200" dirty="0" err="1" smtClean="0"/>
              <a:t>tag</a:t>
            </a:r>
            <a:r>
              <a:rPr lang="it-IT" sz="3200" dirty="0" smtClean="0"/>
              <a:t> </a:t>
            </a:r>
            <a:r>
              <a:rPr lang="it-IT" sz="3200" dirty="0"/>
              <a:t>HTML, questi </a:t>
            </a:r>
            <a:r>
              <a:rPr lang="it-IT" sz="3200" dirty="0" smtClean="0"/>
              <a:t>vengono rimossi</a:t>
            </a:r>
            <a:r>
              <a:rPr lang="it-IT" sz="3200" dirty="0"/>
              <a:t>.</a:t>
            </a:r>
          </a:p>
          <a:p>
            <a:r>
              <a:rPr lang="it-IT" sz="3200" b="1" dirty="0"/>
              <a:t>.val()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Ottiene o imposta il valore (</a:t>
            </a:r>
            <a:r>
              <a:rPr lang="it-IT" sz="3200" i="1" dirty="0" err="1"/>
              <a:t>value</a:t>
            </a:r>
            <a:r>
              <a:rPr lang="it-IT" sz="3200" dirty="0"/>
              <a:t>) di elementi di un </a:t>
            </a:r>
            <a:r>
              <a:rPr lang="it-IT" sz="3200" dirty="0" err="1"/>
              <a:t>form</a:t>
            </a:r>
            <a:r>
              <a:rPr lang="it-IT" sz="3200" dirty="0"/>
              <a:t>.</a:t>
            </a:r>
          </a:p>
          <a:p>
            <a:endParaRPr lang="it-IT" sz="3200" dirty="0">
              <a:latin typeface="TitilliumText22L L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2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blipFill dpi="0" rotWithShape="1">
            <a:blip r:embed="rId2" cstate="print"/>
            <a:srcRect/>
            <a:stretch>
              <a:fillRect l="20000" r="20000"/>
            </a:stretch>
          </a:blipFill>
        </p:spPr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5360" y="3813043"/>
            <a:ext cx="11521280" cy="2016224"/>
          </a:xfrm>
        </p:spPr>
        <p:txBody>
          <a:bodyPr/>
          <a:lstStyle/>
          <a:p>
            <a:r>
              <a:rPr lang="it-IT" spc="400" dirty="0"/>
              <a:t>Progettato per farti cambiare il </a:t>
            </a:r>
            <a:br>
              <a:rPr lang="it-IT" spc="400" dirty="0"/>
            </a:br>
            <a:r>
              <a:rPr lang="it-IT" spc="400" dirty="0"/>
              <a:t>modo in cui scrivi Javascript</a:t>
            </a:r>
          </a:p>
        </p:txBody>
      </p:sp>
    </p:spTree>
    <p:extLst>
      <p:ext uri="{BB962C8B-B14F-4D97-AF65-F5344CB8AC3E}">
        <p14:creationId xmlns:p14="http://schemas.microsoft.com/office/powerpoint/2010/main" val="347689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2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pc="400" dirty="0">
                <a:solidFill>
                  <a:schemeClr val="bg1">
                    <a:lumMod val="65000"/>
                  </a:schemeClr>
                </a:solidFill>
              </a:rPr>
              <a:t>VANTAGGI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805129"/>
          </a:xfrm>
        </p:spPr>
        <p:txBody>
          <a:bodyPr/>
          <a:lstStyle/>
          <a:p>
            <a:r>
              <a:rPr lang="it-IT" dirty="0" err="1" smtClean="0"/>
              <a:t>jQuery</a:t>
            </a:r>
            <a:r>
              <a:rPr lang="it-IT" dirty="0" smtClean="0"/>
              <a:t> ha due vantaggi principali:</a:t>
            </a:r>
          </a:p>
          <a:p>
            <a:pPr lvl="1"/>
            <a:r>
              <a:rPr lang="it-IT" dirty="0" smtClean="0"/>
              <a:t>superare uno dei problemi che maggiormente complica la vita agli sviluppatori: la compatibilità tra le varie versioni dei browser</a:t>
            </a:r>
          </a:p>
          <a:p>
            <a:pPr lvl="1"/>
            <a:r>
              <a:rPr lang="it-IT" dirty="0" smtClean="0"/>
              <a:t>rendere lo script più compatto: scrivi di meno, fai di più.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949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3200" spc="400" dirty="0">
                <a:solidFill>
                  <a:schemeClr val="bg1">
                    <a:lumMod val="65000"/>
                  </a:schemeClr>
                </a:solidFill>
              </a:rPr>
              <a:t>INSERIRE JQUERY IN UNA PAGINA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3733" dirty="0" err="1"/>
              <a:t>jQuery</a:t>
            </a:r>
            <a:r>
              <a:rPr lang="it-IT" sz="3733" dirty="0"/>
              <a:t> viene rilasciata in due versioni:</a:t>
            </a:r>
          </a:p>
          <a:p>
            <a:pPr lvl="1"/>
            <a:r>
              <a:rPr lang="it-IT" sz="3200" dirty="0"/>
              <a:t>Compressa (che permette di avere file di dimensioni notevolmente più piccole)</a:t>
            </a:r>
          </a:p>
          <a:p>
            <a:pPr lvl="1"/>
            <a:r>
              <a:rPr lang="it-IT" sz="3200" dirty="0"/>
              <a:t>Non compresso (versione leggibile e con commenti adatta per il </a:t>
            </a:r>
            <a:r>
              <a:rPr lang="it-IT" sz="3200" dirty="0" err="1"/>
              <a:t>debug</a:t>
            </a:r>
            <a:r>
              <a:rPr lang="it-IT" sz="3200" dirty="0"/>
              <a:t>, per fini didattici e per lo sviluppo).</a:t>
            </a:r>
          </a:p>
          <a:p>
            <a:r>
              <a:rPr lang="it-IT" sz="3733" dirty="0"/>
              <a:t>La versione compressa (</a:t>
            </a:r>
            <a:r>
              <a:rPr lang="it-IT" sz="3733" dirty="0" err="1"/>
              <a:t>minified</a:t>
            </a:r>
            <a:r>
              <a:rPr lang="it-IT" sz="3733" dirty="0"/>
              <a:t>) è </a:t>
            </a:r>
            <a:r>
              <a:rPr lang="it-IT" sz="3733" dirty="0" err="1"/>
              <a:t>contraddistista</a:t>
            </a:r>
            <a:r>
              <a:rPr lang="it-IT" sz="3733" dirty="0"/>
              <a:t> dal suffisso .min.</a:t>
            </a:r>
          </a:p>
        </p:txBody>
      </p:sp>
    </p:spTree>
    <p:extLst>
      <p:ext uri="{BB962C8B-B14F-4D97-AF65-F5344CB8AC3E}">
        <p14:creationId xmlns:p14="http://schemas.microsoft.com/office/powerpoint/2010/main" val="109244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JQUERY SU CDN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2667" dirty="0"/>
              <a:t>Un certo numero di grandi imprese mettono a disposizioni copie di </a:t>
            </a:r>
            <a:r>
              <a:rPr lang="it-IT" sz="2667" dirty="0" err="1"/>
              <a:t>jQuery</a:t>
            </a:r>
            <a:r>
              <a:rPr lang="it-IT" sz="2667" dirty="0"/>
              <a:t> su CDN (</a:t>
            </a:r>
            <a:r>
              <a:rPr lang="it-IT" sz="2667" dirty="0" err="1"/>
              <a:t>Content</a:t>
            </a:r>
            <a:r>
              <a:rPr lang="it-IT" sz="2667" dirty="0"/>
              <a:t> </a:t>
            </a:r>
            <a:r>
              <a:rPr lang="it-IT" sz="2667" dirty="0" err="1"/>
              <a:t>Deployment</a:t>
            </a:r>
            <a:r>
              <a:rPr lang="it-IT" sz="2667" dirty="0"/>
              <a:t> Network) pubblici:</a:t>
            </a:r>
          </a:p>
          <a:p>
            <a:pPr lvl="1"/>
            <a:r>
              <a:rPr lang="it-IT" sz="2667" b="1" dirty="0"/>
              <a:t>Google Ajax API CDN </a:t>
            </a:r>
            <a:r>
              <a:rPr lang="it-IT" sz="2667" dirty="0"/>
              <a:t>(Disponibile anche download sicuro SSL via HTTPS)</a:t>
            </a:r>
          </a:p>
          <a:p>
            <a:pPr lvl="2"/>
            <a:r>
              <a:rPr lang="it-IT" sz="2400" u="sng" dirty="0"/>
              <a:t>http://ajax.googleapis.com/ajax/libs/jquery/1.11.1/jquery.min.js</a:t>
            </a:r>
            <a:endParaRPr lang="it-IT" sz="2400" dirty="0"/>
          </a:p>
          <a:p>
            <a:pPr lvl="1"/>
            <a:r>
              <a:rPr lang="it-IT" sz="2667" b="1" dirty="0"/>
              <a:t>Microsoft CDN </a:t>
            </a:r>
            <a:r>
              <a:rPr lang="it-IT" sz="2667" dirty="0"/>
              <a:t>(Disponibile anche download sicuro SSL via HTTPS)</a:t>
            </a:r>
          </a:p>
          <a:p>
            <a:pPr lvl="2"/>
            <a:r>
              <a:rPr lang="it-IT" sz="2400" u="sng" dirty="0"/>
              <a:t>http://ajax.aspnetcdn.com/ajax/jQuery/jquery-1.11.1.min.js</a:t>
            </a:r>
            <a:endParaRPr lang="it-IT" sz="2400" dirty="0"/>
          </a:p>
          <a:p>
            <a:pPr lvl="1"/>
            <a:r>
              <a:rPr lang="it-IT" sz="2667" b="1" dirty="0" err="1"/>
              <a:t>jQuery</a:t>
            </a:r>
            <a:r>
              <a:rPr lang="it-IT" sz="2667" b="1" dirty="0"/>
              <a:t> CDN </a:t>
            </a:r>
          </a:p>
          <a:p>
            <a:pPr lvl="2"/>
            <a:r>
              <a:rPr lang="it-IT" sz="2400" u="sng" dirty="0"/>
              <a:t>http://code.jquery.com/jquery-1.11.1.min.js</a:t>
            </a:r>
            <a:r>
              <a:rPr lang="it-IT" sz="2400" dirty="0"/>
              <a:t>  (</a:t>
            </a:r>
            <a:r>
              <a:rPr lang="it-IT" sz="2400" dirty="0" err="1"/>
              <a:t>Minified</a:t>
            </a:r>
            <a:r>
              <a:rPr lang="it-IT" sz="2400" dirty="0"/>
              <a:t> </a:t>
            </a:r>
            <a:r>
              <a:rPr lang="it-IT" sz="2400" dirty="0" err="1"/>
              <a:t>version</a:t>
            </a:r>
            <a:r>
              <a:rPr lang="it-IT" sz="2400" dirty="0"/>
              <a:t>)</a:t>
            </a:r>
          </a:p>
          <a:p>
            <a:pPr lvl="2"/>
            <a:r>
              <a:rPr lang="it-IT" sz="2400" u="sng" dirty="0"/>
              <a:t>http://</a:t>
            </a:r>
            <a:r>
              <a:rPr lang="it-IT" sz="2400" dirty="0"/>
              <a:t>code.jquery.com/jquery-1.11.1.js  (</a:t>
            </a:r>
            <a:r>
              <a:rPr lang="it-IT" sz="2400" dirty="0" err="1"/>
              <a:t>Development</a:t>
            </a:r>
            <a:r>
              <a:rPr lang="it-IT" sz="2400" dirty="0"/>
              <a:t>  </a:t>
            </a:r>
            <a:r>
              <a:rPr lang="it-IT" sz="2400" dirty="0" err="1"/>
              <a:t>version</a:t>
            </a:r>
            <a:r>
              <a:rPr lang="it-IT" sz="2400" dirty="0"/>
              <a:t>)</a:t>
            </a:r>
          </a:p>
          <a:p>
            <a:pPr lvl="1"/>
            <a:endParaRPr lang="it-IT" sz="2400" dirty="0">
              <a:latin typeface="TitilliumText22L L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2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371" y="548681"/>
            <a:ext cx="11425269" cy="768087"/>
          </a:xfrm>
          <a:blipFill dpi="0" rotWithShape="1">
            <a:blip r:embed="rId2" cstate="print">
              <a:alphaModFix amt="20000"/>
            </a:blip>
            <a:srcRect/>
            <a:stretch>
              <a:fillRect t="20000" r="84000" b="20000"/>
            </a:stretch>
          </a:blipFill>
        </p:spPr>
        <p:txBody>
          <a:bodyPr vert="horz" wrap="square" lIns="12000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it-IT" sz="4267" spc="400" dirty="0">
                <a:solidFill>
                  <a:schemeClr val="bg1">
                    <a:lumMod val="65000"/>
                  </a:schemeClr>
                </a:solidFill>
              </a:rPr>
              <a:t>JQUERY SU CDN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1371" y="1600201"/>
            <a:ext cx="11425269" cy="4525963"/>
          </a:xfrm>
        </p:spPr>
        <p:txBody>
          <a:bodyPr/>
          <a:lstStyle/>
          <a:p>
            <a:r>
              <a:rPr lang="it-IT" sz="2667" dirty="0"/>
              <a:t>Per caricare </a:t>
            </a:r>
            <a:r>
              <a:rPr lang="it-IT" sz="2667" dirty="0" err="1"/>
              <a:t>jQuery</a:t>
            </a:r>
            <a:r>
              <a:rPr lang="it-IT" sz="2667" dirty="0"/>
              <a:t> (come qualsiasi altra libreria) si usa il </a:t>
            </a:r>
            <a:r>
              <a:rPr lang="it-IT" sz="2667" dirty="0" err="1"/>
              <a:t>tag</a:t>
            </a:r>
            <a:r>
              <a:rPr lang="it-IT" sz="2667" dirty="0"/>
              <a:t> script:</a:t>
            </a:r>
            <a:endParaRPr lang="it-IT" sz="2400" dirty="0"/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1867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script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67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"text/javascript" </a:t>
            </a:r>
            <a:r>
              <a:rPr lang="it-IT" sz="1867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"http://ajax.googleapis.com/ajax/libs/jquery/1.7.2/jquery.min.js"&gt;</a:t>
            </a: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1867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script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it-IT" sz="2667" dirty="0">
                <a:cs typeface="Courier New" pitchFamily="49" charset="0"/>
              </a:rPr>
              <a:t>Se si usa un CDN per caricare </a:t>
            </a:r>
            <a:r>
              <a:rPr lang="it-IT" sz="2667" dirty="0" err="1">
                <a:cs typeface="Courier New" pitchFamily="49" charset="0"/>
              </a:rPr>
              <a:t>jQuery</a:t>
            </a:r>
            <a:r>
              <a:rPr lang="it-IT" sz="2667" dirty="0">
                <a:cs typeface="Courier New" pitchFamily="49" charset="0"/>
              </a:rPr>
              <a:t> (soluzione consigliata) può essere un buona idea preparare un'alternativa di caricamento così:</a:t>
            </a: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1867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script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67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"text/javascript"&gt;</a:t>
            </a: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scriptpath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= //</a:t>
            </a:r>
            <a:r>
              <a:rPr lang="it-IT" sz="1867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inserisci l'url di </a:t>
            </a:r>
            <a:r>
              <a:rPr lang="it-IT" sz="1867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jQuery</a:t>
            </a:r>
            <a:r>
              <a:rPr lang="it-IT" sz="1867" dirty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 sul tuo sito</a:t>
            </a:r>
            <a:endParaRPr lang="it-IT" sz="1867" b="1" dirty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(!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jQuery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('&lt;script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type=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"text/javascript"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src=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"' +</a:t>
            </a: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			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scriptpath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+ '" &lt;/script&gt;');</a:t>
            </a: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None/>
            </a:pPr>
            <a:r>
              <a:rPr lang="it-IT" sz="1867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it-IT" sz="1867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script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endParaRPr lang="it-IT" sz="2667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26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Lezione 09</Template>
  <TotalTime>454</TotalTime>
  <Words>3018</Words>
  <Application>Microsoft Office PowerPoint</Application>
  <PresentationFormat>Widescreen</PresentationFormat>
  <Paragraphs>1899</Paragraphs>
  <Slides>49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49</vt:i4>
      </vt:variant>
    </vt:vector>
  </HeadingPairs>
  <TitlesOfParts>
    <vt:vector size="60" baseType="lpstr">
      <vt:lpstr>Adobe Gothic Std B</vt:lpstr>
      <vt:lpstr>Arial</vt:lpstr>
      <vt:lpstr>Courier New</vt:lpstr>
      <vt:lpstr>Open Sans Extrabold</vt:lpstr>
      <vt:lpstr>Open Sans Light</vt:lpstr>
      <vt:lpstr>Source Code Pro</vt:lpstr>
      <vt:lpstr>TitilliumText22L Lt</vt:lpstr>
      <vt:lpstr>TitilliumText22L Xb</vt:lpstr>
      <vt:lpstr>TitilliumTitle20</vt:lpstr>
      <vt:lpstr>1_aabb_2014</vt:lpstr>
      <vt:lpstr>aabb_2014</vt:lpstr>
      <vt:lpstr>LEZIONE 10</vt:lpstr>
      <vt:lpstr>I FRAMEWORK</vt:lpstr>
      <vt:lpstr>I FRAMEWORK JAVASCRIPT</vt:lpstr>
      <vt:lpstr>FRAMEWORK PIÙ DIFFUSI</vt:lpstr>
      <vt:lpstr> </vt:lpstr>
      <vt:lpstr>VANTAGGI</vt:lpstr>
      <vt:lpstr>INSERIRE JQUERY IN UNA PAGINA</vt:lpstr>
      <vt:lpstr>JQUERY SU CDN</vt:lpstr>
      <vt:lpstr>JQUERY SU CDN</vt:lpstr>
      <vt:lpstr>L'INIZIO</vt:lpstr>
      <vt:lpstr>jQuery = $</vt:lpstr>
      <vt:lpstr>A COSA SERVE jQuery</vt:lpstr>
      <vt:lpstr>Come agisce javascript sulla tua pagina?</vt:lpstr>
      <vt:lpstr>JAVASCRIPT AGISCE SUL  DOM</vt:lpstr>
      <vt:lpstr>javascrit agisce sul DOM</vt:lpstr>
      <vt:lpstr>Presentazione standard di PowerPoint</vt:lpstr>
      <vt:lpstr>javascrip agisce sul DOM</vt:lpstr>
      <vt:lpstr>var mioOggetto = $(«#pippo");</vt:lpstr>
      <vt:lpstr>javascrip agisce sul DOM</vt:lpstr>
      <vt:lpstr>var mioOggetto = $(".blu");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DIFFERENZE</vt:lpstr>
      <vt:lpstr>$('document').ready()</vt:lpstr>
      <vt:lpstr>$('document').ready()</vt:lpstr>
      <vt:lpstr>LO STILE DI SCRITTURA</vt:lpstr>
      <vt:lpstr>LO STILE DI SCRITTURA</vt:lpstr>
      <vt:lpstr>DIFFERENZE</vt:lpstr>
      <vt:lpstr>DIFFERENZE</vt:lpstr>
      <vt:lpstr>DIFFERENZE</vt:lpstr>
      <vt:lpstr>IL DOLLARO $</vt:lpstr>
      <vt:lpstr>RICERCA DI ELEMENTI</vt:lpstr>
      <vt:lpstr>ESEMPI</vt:lpstr>
      <vt:lpstr>PSEUDO-SELETTORI</vt:lpstr>
      <vt:lpstr>RISULTATO</vt:lpstr>
      <vt:lpstr>PSEUDO SELETTORI FORM</vt:lpstr>
      <vt:lpstr>LAVORARE CON LE SELEZIONI</vt:lpstr>
      <vt:lpstr>CHAINING</vt:lpstr>
      <vt:lpstr>GETTERS e SETTERS</vt:lpstr>
      <vt:lpstr>STILI CSS</vt:lpstr>
      <vt:lpstr>CLASSI CSS</vt:lpstr>
      <vt:lpstr>DIMENSIONI</vt:lpstr>
      <vt:lpstr>ATTRIBUTI</vt:lpstr>
      <vt:lpstr>ALTRI GETTER-SETTER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10</dc:title>
  <dc:creator>Bruno Migliaretti</dc:creator>
  <cp:lastModifiedBy>Bruno Migliaretti</cp:lastModifiedBy>
  <cp:revision>5</cp:revision>
  <dcterms:created xsi:type="dcterms:W3CDTF">2015-05-17T21:09:00Z</dcterms:created>
  <dcterms:modified xsi:type="dcterms:W3CDTF">2015-05-18T14:08:56Z</dcterms:modified>
</cp:coreProperties>
</file>