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1" r:id="rId4"/>
    <p:sldId id="266" r:id="rId5"/>
    <p:sldId id="257" r:id="rId6"/>
    <p:sldId id="260" r:id="rId7"/>
    <p:sldId id="262" r:id="rId8"/>
    <p:sldId id="263" r:id="rId9"/>
    <p:sldId id="264" r:id="rId10"/>
    <p:sldId id="265" r:id="rId11"/>
    <p:sldId id="267" r:id="rId12"/>
    <p:sldId id="268" r:id="rId13"/>
  </p:sldIdLst>
  <p:sldSz cx="9144000" cy="5143500" type="screen16x9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282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83D47C-B49B-474B-A7AE-EAB5FE9307E6}" type="doc">
      <dgm:prSet loTypeId="urn:microsoft.com/office/officeart/2005/8/layout/hierarchy2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5627DC89-26C8-4B46-B720-42331E465389}">
      <dgm:prSet phldrT="[Testo]" custT="1"/>
      <dgm:spPr/>
      <dgm:t>
        <a:bodyPr lIns="72000" tIns="72000" rIns="72000" bIns="72000"/>
        <a:lstStyle/>
        <a:p>
          <a:r>
            <a:rPr lang="it-IT" sz="1200" b="1" dirty="0" err="1" smtClean="0"/>
            <a:t>Content-type</a:t>
          </a:r>
          <a:endParaRPr lang="it-IT" sz="1200" b="1" dirty="0"/>
        </a:p>
      </dgm:t>
    </dgm:pt>
    <dgm:pt modelId="{E0060D87-7284-4355-88F2-202A4B74C995}" type="parTrans" cxnId="{9BD4A235-9C56-4926-AE0E-52F0AC1D0CDB}">
      <dgm:prSet/>
      <dgm:spPr/>
      <dgm:t>
        <a:bodyPr/>
        <a:lstStyle/>
        <a:p>
          <a:endParaRPr lang="it-IT" sz="1600"/>
        </a:p>
      </dgm:t>
    </dgm:pt>
    <dgm:pt modelId="{2136A262-9559-41B0-A257-4F5BB669C5E1}" type="sibTrans" cxnId="{9BD4A235-9C56-4926-AE0E-52F0AC1D0CDB}">
      <dgm:prSet/>
      <dgm:spPr/>
      <dgm:t>
        <a:bodyPr/>
        <a:lstStyle/>
        <a:p>
          <a:endParaRPr lang="it-IT" sz="1600"/>
        </a:p>
      </dgm:t>
    </dgm:pt>
    <dgm:pt modelId="{5803C484-ED16-4D4A-B315-2EDF01E1AC01}">
      <dgm:prSet phldrT="[Testo]" custT="1"/>
      <dgm:spPr/>
      <dgm:t>
        <a:bodyPr lIns="72000" tIns="72000" rIns="72000" bIns="72000"/>
        <a:lstStyle/>
        <a:p>
          <a:r>
            <a:rPr lang="it-IT" sz="1200" dirty="0" smtClean="0"/>
            <a:t>lo può elaborare il browser?</a:t>
          </a:r>
          <a:endParaRPr lang="it-IT" sz="1200" dirty="0"/>
        </a:p>
      </dgm:t>
    </dgm:pt>
    <dgm:pt modelId="{C6B5F46D-2972-460B-9728-1502342F829C}" type="parTrans" cxnId="{259A6118-DB11-49F3-BA65-6012D45B7B10}">
      <dgm:prSet custT="1"/>
      <dgm:spPr/>
      <dgm:t>
        <a:bodyPr/>
        <a:lstStyle/>
        <a:p>
          <a:endParaRPr lang="it-IT" sz="400"/>
        </a:p>
      </dgm:t>
    </dgm:pt>
    <dgm:pt modelId="{162A72FC-0404-42F8-BC19-6E94C959EDD0}" type="sibTrans" cxnId="{259A6118-DB11-49F3-BA65-6012D45B7B10}">
      <dgm:prSet/>
      <dgm:spPr/>
      <dgm:t>
        <a:bodyPr/>
        <a:lstStyle/>
        <a:p>
          <a:endParaRPr lang="it-IT" sz="1600"/>
        </a:p>
      </dgm:t>
    </dgm:pt>
    <dgm:pt modelId="{38C17C4F-FE0B-4922-9637-5504927AA5FB}">
      <dgm:prSet phldrT="[Testo]" custT="1"/>
      <dgm:spPr/>
      <dgm:t>
        <a:bodyPr lIns="72000" tIns="72000" rIns="72000" bIns="72000"/>
        <a:lstStyle/>
        <a:p>
          <a:pPr algn="ctr"/>
          <a:r>
            <a:rPr lang="it-IT" sz="1200" dirty="0" smtClean="0"/>
            <a:t>Esiste un </a:t>
          </a:r>
          <a:r>
            <a:rPr lang="it-IT" sz="1200" dirty="0" err="1" smtClean="0"/>
            <a:t>un</a:t>
          </a:r>
          <a:r>
            <a:rPr lang="it-IT" sz="1200" dirty="0" smtClean="0"/>
            <a:t> </a:t>
          </a:r>
          <a:br>
            <a:rPr lang="it-IT" sz="1200" dirty="0" smtClean="0"/>
          </a:br>
          <a:r>
            <a:rPr lang="it-IT" sz="1200" dirty="0" smtClean="0"/>
            <a:t>plug-in registrato che può elaborarlo?</a:t>
          </a:r>
          <a:endParaRPr lang="it-IT" sz="1200" dirty="0"/>
        </a:p>
      </dgm:t>
    </dgm:pt>
    <dgm:pt modelId="{35AB54DD-4D59-4B3E-B24A-AD89322326EC}" type="parTrans" cxnId="{B3447649-3848-40EF-ADF2-85D11DE7CA4B}">
      <dgm:prSet custT="1"/>
      <dgm:spPr/>
      <dgm:t>
        <a:bodyPr/>
        <a:lstStyle/>
        <a:p>
          <a:endParaRPr lang="it-IT" sz="400"/>
        </a:p>
      </dgm:t>
    </dgm:pt>
    <dgm:pt modelId="{0F10CCB4-579E-4421-A95D-42B567210C49}" type="sibTrans" cxnId="{B3447649-3848-40EF-ADF2-85D11DE7CA4B}">
      <dgm:prSet/>
      <dgm:spPr/>
      <dgm:t>
        <a:bodyPr/>
        <a:lstStyle/>
        <a:p>
          <a:endParaRPr lang="it-IT" sz="1600"/>
        </a:p>
      </dgm:t>
    </dgm:pt>
    <dgm:pt modelId="{BD729FDE-5D85-410B-99F4-04BD97A5C538}">
      <dgm:prSet phldrT="[Testo]" custT="1"/>
      <dgm:spPr/>
      <dgm:t>
        <a:bodyPr lIns="72000" tIns="72000" rIns="72000" bIns="72000"/>
        <a:lstStyle/>
        <a:p>
          <a:r>
            <a:rPr lang="it-IT" sz="1200" dirty="0" smtClean="0"/>
            <a:t>Si propone all'utente</a:t>
          </a:r>
          <a:br>
            <a:rPr lang="it-IT" sz="1200" dirty="0" smtClean="0"/>
          </a:br>
          <a:r>
            <a:rPr lang="it-IT" sz="1200" dirty="0" smtClean="0"/>
            <a:t> di salvarlo su disco o di passarlo ad un programma esterno</a:t>
          </a:r>
          <a:endParaRPr lang="it-IT" sz="1200" dirty="0"/>
        </a:p>
      </dgm:t>
    </dgm:pt>
    <dgm:pt modelId="{4C08F428-5D2E-45F0-BA98-5A5792186FF5}" type="parTrans" cxnId="{58AE418D-5611-4236-A057-FCFA8429BFF5}">
      <dgm:prSet custT="1"/>
      <dgm:spPr/>
      <dgm:t>
        <a:bodyPr/>
        <a:lstStyle/>
        <a:p>
          <a:endParaRPr lang="it-IT" sz="400"/>
        </a:p>
      </dgm:t>
    </dgm:pt>
    <dgm:pt modelId="{ACECCE36-0484-4A78-B9FF-E25F13A32310}" type="sibTrans" cxnId="{58AE418D-5611-4236-A057-FCFA8429BFF5}">
      <dgm:prSet/>
      <dgm:spPr/>
      <dgm:t>
        <a:bodyPr/>
        <a:lstStyle/>
        <a:p>
          <a:endParaRPr lang="it-IT" sz="1600"/>
        </a:p>
      </dgm:t>
    </dgm:pt>
    <dgm:pt modelId="{49FBCF1D-0179-4AA1-9027-5542E58B84D4}">
      <dgm:prSet phldrT="[Testo]" custT="1"/>
      <dgm:spPr/>
      <dgm:t>
        <a:bodyPr lIns="72000" tIns="72000" rIns="72000" bIns="72000"/>
        <a:lstStyle/>
        <a:p>
          <a:pPr algn="ctr"/>
          <a:r>
            <a:rPr lang="it-IT" sz="1200" dirty="0" smtClean="0"/>
            <a:t>È un file di tipo sconosciuto</a:t>
          </a:r>
          <a:endParaRPr lang="it-IT" sz="1200" dirty="0"/>
        </a:p>
      </dgm:t>
    </dgm:pt>
    <dgm:pt modelId="{1BE66E57-E1B5-41F2-BC42-86FBA62D29B2}" type="parTrans" cxnId="{26D3FF2B-1702-48FA-9AAE-AD2B37AFE9BA}">
      <dgm:prSet custT="1"/>
      <dgm:spPr/>
      <dgm:t>
        <a:bodyPr/>
        <a:lstStyle/>
        <a:p>
          <a:endParaRPr lang="it-IT" sz="400"/>
        </a:p>
      </dgm:t>
    </dgm:pt>
    <dgm:pt modelId="{666696F9-C88B-4718-B75A-06DCE7005A70}" type="sibTrans" cxnId="{26D3FF2B-1702-48FA-9AAE-AD2B37AFE9BA}">
      <dgm:prSet/>
      <dgm:spPr/>
      <dgm:t>
        <a:bodyPr/>
        <a:lstStyle/>
        <a:p>
          <a:endParaRPr lang="it-IT" sz="1600"/>
        </a:p>
      </dgm:t>
    </dgm:pt>
    <dgm:pt modelId="{6432409C-34EF-47EC-B5FD-9D2542097672}">
      <dgm:prSet phldrT="[Testo]" custT="1"/>
      <dgm:spPr/>
      <dgm:t>
        <a:bodyPr lIns="72000" tIns="72000" rIns="72000" bIns="72000"/>
        <a:lstStyle/>
        <a:p>
          <a:pPr algn="ctr"/>
          <a:r>
            <a:rPr lang="it-IT" sz="1200" dirty="0" smtClean="0"/>
            <a:t>Viene passato </a:t>
          </a:r>
          <a:br>
            <a:rPr lang="it-IT" sz="1200" dirty="0" smtClean="0"/>
          </a:br>
          <a:r>
            <a:rPr lang="it-IT" sz="1200" dirty="0" smtClean="0"/>
            <a:t> al plug-in</a:t>
          </a:r>
          <a:endParaRPr lang="it-IT" sz="1200" dirty="0"/>
        </a:p>
      </dgm:t>
    </dgm:pt>
    <dgm:pt modelId="{9B1428BB-6890-4E2C-A6B5-00681789E43B}" type="parTrans" cxnId="{FAF5F7CD-9D1C-483E-A68D-7043579FDEBE}">
      <dgm:prSet custT="1"/>
      <dgm:spPr/>
      <dgm:t>
        <a:bodyPr/>
        <a:lstStyle/>
        <a:p>
          <a:endParaRPr lang="it-IT" sz="400"/>
        </a:p>
      </dgm:t>
    </dgm:pt>
    <dgm:pt modelId="{7ADBFA38-D37D-4683-B7D3-43206DEA31F9}" type="sibTrans" cxnId="{FAF5F7CD-9D1C-483E-A68D-7043579FDEBE}">
      <dgm:prSet/>
      <dgm:spPr/>
      <dgm:t>
        <a:bodyPr/>
        <a:lstStyle/>
        <a:p>
          <a:endParaRPr lang="it-IT" sz="1600"/>
        </a:p>
      </dgm:t>
    </dgm:pt>
    <dgm:pt modelId="{3252B0F8-B838-49F0-8002-C7BEAB5F0306}">
      <dgm:prSet phldrT="[Testo]" custT="1"/>
      <dgm:spPr/>
      <dgm:t>
        <a:bodyPr lIns="72000" tIns="72000" rIns="72000" bIns="72000"/>
        <a:lstStyle/>
        <a:p>
          <a:r>
            <a:rPr lang="it-IT" sz="1200" dirty="0" smtClean="0"/>
            <a:t>Caricamento nel DOM</a:t>
          </a:r>
          <a:endParaRPr lang="it-IT" sz="1200" dirty="0"/>
        </a:p>
      </dgm:t>
    </dgm:pt>
    <dgm:pt modelId="{08835FF2-62D9-40A4-9889-FD28C35500FB}" type="parTrans" cxnId="{8692F0C6-F067-45EC-9E11-FA3C06C8A454}">
      <dgm:prSet custT="1"/>
      <dgm:spPr/>
      <dgm:t>
        <a:bodyPr/>
        <a:lstStyle/>
        <a:p>
          <a:endParaRPr lang="it-IT" sz="500"/>
        </a:p>
      </dgm:t>
    </dgm:pt>
    <dgm:pt modelId="{DF7A3A73-2B30-4928-9EB0-53A2319437E4}" type="sibTrans" cxnId="{8692F0C6-F067-45EC-9E11-FA3C06C8A454}">
      <dgm:prSet/>
      <dgm:spPr/>
      <dgm:t>
        <a:bodyPr/>
        <a:lstStyle/>
        <a:p>
          <a:endParaRPr lang="it-IT" sz="1800"/>
        </a:p>
      </dgm:t>
    </dgm:pt>
    <dgm:pt modelId="{75FB5DFE-F734-4975-921C-29EA9B64D099}">
      <dgm:prSet phldrT="[Testo]" custT="1"/>
      <dgm:spPr/>
      <dgm:t>
        <a:bodyPr lIns="72000" tIns="72000" rIns="72000" bIns="72000"/>
        <a:lstStyle/>
        <a:p>
          <a:r>
            <a:rPr lang="it-IT" sz="1200" dirty="0" smtClean="0"/>
            <a:t>Caricamento degli altri file necessari</a:t>
          </a:r>
          <a:endParaRPr lang="it-IT" sz="1200" dirty="0"/>
        </a:p>
      </dgm:t>
    </dgm:pt>
    <dgm:pt modelId="{ECA89B25-E0A6-47FA-AA82-7A9AF873B403}" type="parTrans" cxnId="{80492B0A-3B87-4673-92F0-B9A055A5D3F3}">
      <dgm:prSet custT="1"/>
      <dgm:spPr/>
      <dgm:t>
        <a:bodyPr/>
        <a:lstStyle/>
        <a:p>
          <a:endParaRPr lang="it-IT" sz="500"/>
        </a:p>
      </dgm:t>
    </dgm:pt>
    <dgm:pt modelId="{57579F0B-5771-40B8-8A74-BD1CA5D32E9E}" type="sibTrans" cxnId="{80492B0A-3B87-4673-92F0-B9A055A5D3F3}">
      <dgm:prSet/>
      <dgm:spPr/>
      <dgm:t>
        <a:bodyPr/>
        <a:lstStyle/>
        <a:p>
          <a:endParaRPr lang="it-IT" sz="1800"/>
        </a:p>
      </dgm:t>
    </dgm:pt>
    <dgm:pt modelId="{BBC88ADE-6395-4289-970B-3F93A2FA0720}">
      <dgm:prSet phldrT="[Testo]" custT="1"/>
      <dgm:spPr/>
      <dgm:t>
        <a:bodyPr lIns="72000" tIns="72000" rIns="72000" bIns="72000"/>
        <a:lstStyle/>
        <a:p>
          <a:pPr algn="ctr"/>
          <a:r>
            <a:rPr lang="it-IT" sz="1200" dirty="0" smtClean="0"/>
            <a:t>Visualizzazione</a:t>
          </a:r>
          <a:endParaRPr lang="it-IT" sz="1200" dirty="0"/>
        </a:p>
      </dgm:t>
    </dgm:pt>
    <dgm:pt modelId="{65A34914-720F-40C0-B910-1C3A62AF0F74}" type="parTrans" cxnId="{410FC041-F5E9-4065-A399-381E5E95EE10}">
      <dgm:prSet custT="1"/>
      <dgm:spPr/>
      <dgm:t>
        <a:bodyPr/>
        <a:lstStyle/>
        <a:p>
          <a:endParaRPr lang="it-IT" sz="500"/>
        </a:p>
      </dgm:t>
    </dgm:pt>
    <dgm:pt modelId="{770CA11F-927C-41EA-9715-B1BC9348C16C}" type="sibTrans" cxnId="{410FC041-F5E9-4065-A399-381E5E95EE10}">
      <dgm:prSet/>
      <dgm:spPr/>
      <dgm:t>
        <a:bodyPr/>
        <a:lstStyle/>
        <a:p>
          <a:endParaRPr lang="it-IT" sz="1800"/>
        </a:p>
      </dgm:t>
    </dgm:pt>
    <dgm:pt modelId="{A01E55E4-FBBD-4666-AC69-E7BCC4DBAF65}">
      <dgm:prSet phldrT="[Testo]" custT="1"/>
      <dgm:spPr/>
      <dgm:t>
        <a:bodyPr lIns="72000" tIns="72000" rIns="72000" bIns="72000"/>
        <a:lstStyle/>
        <a:p>
          <a:r>
            <a:rPr lang="it-IT" sz="1200" dirty="0" smtClean="0"/>
            <a:t>Visualizzazione</a:t>
          </a:r>
          <a:endParaRPr lang="it-IT" sz="1200" dirty="0"/>
        </a:p>
      </dgm:t>
    </dgm:pt>
    <dgm:pt modelId="{2E07CF5A-1D75-413B-AC64-1513092F9A86}" type="parTrans" cxnId="{E039E4E6-D330-4ED2-B8A1-D243BD5C8035}">
      <dgm:prSet custT="1"/>
      <dgm:spPr/>
      <dgm:t>
        <a:bodyPr/>
        <a:lstStyle/>
        <a:p>
          <a:endParaRPr lang="it-IT" sz="500"/>
        </a:p>
      </dgm:t>
    </dgm:pt>
    <dgm:pt modelId="{B6AEAE8D-FBF4-4DF9-954D-0AB28CA8CCFC}" type="sibTrans" cxnId="{E039E4E6-D330-4ED2-B8A1-D243BD5C8035}">
      <dgm:prSet/>
      <dgm:spPr/>
      <dgm:t>
        <a:bodyPr/>
        <a:lstStyle/>
        <a:p>
          <a:endParaRPr lang="it-IT" sz="1800"/>
        </a:p>
      </dgm:t>
    </dgm:pt>
    <dgm:pt modelId="{B5A9696B-77AF-4CAC-B1A4-2E1B3A8F5A42}" type="pres">
      <dgm:prSet presAssocID="{DD83D47C-B49B-474B-A7AE-EAB5FE9307E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52317540-5F53-46D4-A97D-A815162DAA3A}" type="pres">
      <dgm:prSet presAssocID="{5627DC89-26C8-4B46-B720-42331E465389}" presName="root1" presStyleCnt="0"/>
      <dgm:spPr/>
    </dgm:pt>
    <dgm:pt modelId="{7CCE2DEE-C7DD-46EB-8C10-73BB44164AE2}" type="pres">
      <dgm:prSet presAssocID="{5627DC89-26C8-4B46-B720-42331E465389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B8CBB0A-65BD-457F-B1B4-01019DD2F919}" type="pres">
      <dgm:prSet presAssocID="{5627DC89-26C8-4B46-B720-42331E465389}" presName="level2hierChild" presStyleCnt="0"/>
      <dgm:spPr/>
    </dgm:pt>
    <dgm:pt modelId="{41AF6E5C-C7E7-4A81-9398-F58FE69425A9}" type="pres">
      <dgm:prSet presAssocID="{C6B5F46D-2972-460B-9728-1502342F829C}" presName="conn2-1" presStyleLbl="parChTrans1D2" presStyleIdx="0" presStyleCnt="3"/>
      <dgm:spPr/>
      <dgm:t>
        <a:bodyPr/>
        <a:lstStyle/>
        <a:p>
          <a:endParaRPr lang="it-IT"/>
        </a:p>
      </dgm:t>
    </dgm:pt>
    <dgm:pt modelId="{BB6718FC-17EC-4EF3-B10D-80DCE510BEAD}" type="pres">
      <dgm:prSet presAssocID="{C6B5F46D-2972-460B-9728-1502342F829C}" presName="connTx" presStyleLbl="parChTrans1D2" presStyleIdx="0" presStyleCnt="3"/>
      <dgm:spPr/>
      <dgm:t>
        <a:bodyPr/>
        <a:lstStyle/>
        <a:p>
          <a:endParaRPr lang="it-IT"/>
        </a:p>
      </dgm:t>
    </dgm:pt>
    <dgm:pt modelId="{C418F8BB-46C8-468D-8E48-B80D60E5C3A9}" type="pres">
      <dgm:prSet presAssocID="{5803C484-ED16-4D4A-B315-2EDF01E1AC01}" presName="root2" presStyleCnt="0"/>
      <dgm:spPr/>
    </dgm:pt>
    <dgm:pt modelId="{B4265310-A029-402D-B1C4-AD0398FEE596}" type="pres">
      <dgm:prSet presAssocID="{5803C484-ED16-4D4A-B315-2EDF01E1AC01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4F91E342-F5E4-4875-8434-7199B506D275}" type="pres">
      <dgm:prSet presAssocID="{5803C484-ED16-4D4A-B315-2EDF01E1AC01}" presName="level3hierChild" presStyleCnt="0"/>
      <dgm:spPr/>
    </dgm:pt>
    <dgm:pt modelId="{3E88E009-11A1-477D-BCB1-2877DA05296F}" type="pres">
      <dgm:prSet presAssocID="{08835FF2-62D9-40A4-9889-FD28C35500FB}" presName="conn2-1" presStyleLbl="parChTrans1D3" presStyleIdx="0" presStyleCnt="4"/>
      <dgm:spPr/>
      <dgm:t>
        <a:bodyPr/>
        <a:lstStyle/>
        <a:p>
          <a:endParaRPr lang="it-IT"/>
        </a:p>
      </dgm:t>
    </dgm:pt>
    <dgm:pt modelId="{95807FE1-5AAA-4AEA-8875-65CF81470C00}" type="pres">
      <dgm:prSet presAssocID="{08835FF2-62D9-40A4-9889-FD28C35500FB}" presName="connTx" presStyleLbl="parChTrans1D3" presStyleIdx="0" presStyleCnt="4"/>
      <dgm:spPr/>
      <dgm:t>
        <a:bodyPr/>
        <a:lstStyle/>
        <a:p>
          <a:endParaRPr lang="it-IT"/>
        </a:p>
      </dgm:t>
    </dgm:pt>
    <dgm:pt modelId="{C9364FCB-C42D-4136-AC89-33CC84EAC682}" type="pres">
      <dgm:prSet presAssocID="{3252B0F8-B838-49F0-8002-C7BEAB5F0306}" presName="root2" presStyleCnt="0"/>
      <dgm:spPr/>
    </dgm:pt>
    <dgm:pt modelId="{4B594884-4188-4164-A592-E9B357BF7E56}" type="pres">
      <dgm:prSet presAssocID="{3252B0F8-B838-49F0-8002-C7BEAB5F0306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B4BA922E-28EB-45A7-A1F8-D739A80C3F2D}" type="pres">
      <dgm:prSet presAssocID="{3252B0F8-B838-49F0-8002-C7BEAB5F0306}" presName="level3hierChild" presStyleCnt="0"/>
      <dgm:spPr/>
    </dgm:pt>
    <dgm:pt modelId="{C55AE8F9-4799-45DD-BD36-A16D8AF643D1}" type="pres">
      <dgm:prSet presAssocID="{2E07CF5A-1D75-413B-AC64-1513092F9A86}" presName="conn2-1" presStyleLbl="parChTrans1D4" presStyleIdx="0" presStyleCnt="2"/>
      <dgm:spPr/>
      <dgm:t>
        <a:bodyPr/>
        <a:lstStyle/>
        <a:p>
          <a:endParaRPr lang="it-IT"/>
        </a:p>
      </dgm:t>
    </dgm:pt>
    <dgm:pt modelId="{E42650CF-957A-4000-A1B3-3958D1C38EB9}" type="pres">
      <dgm:prSet presAssocID="{2E07CF5A-1D75-413B-AC64-1513092F9A86}" presName="connTx" presStyleLbl="parChTrans1D4" presStyleIdx="0" presStyleCnt="2"/>
      <dgm:spPr/>
      <dgm:t>
        <a:bodyPr/>
        <a:lstStyle/>
        <a:p>
          <a:endParaRPr lang="it-IT"/>
        </a:p>
      </dgm:t>
    </dgm:pt>
    <dgm:pt modelId="{E498E000-31A1-4EF0-B6E6-7ACC5B82F0AF}" type="pres">
      <dgm:prSet presAssocID="{A01E55E4-FBBD-4666-AC69-E7BCC4DBAF65}" presName="root2" presStyleCnt="0"/>
      <dgm:spPr/>
    </dgm:pt>
    <dgm:pt modelId="{A6DB0885-305F-4726-80D3-DCC6BA4CFE0D}" type="pres">
      <dgm:prSet presAssocID="{A01E55E4-FBBD-4666-AC69-E7BCC4DBAF65}" presName="LevelTwoTextNode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6DAEA6A8-8711-4E75-BFF2-2AC0F565EE64}" type="pres">
      <dgm:prSet presAssocID="{A01E55E4-FBBD-4666-AC69-E7BCC4DBAF65}" presName="level3hierChild" presStyleCnt="0"/>
      <dgm:spPr/>
    </dgm:pt>
    <dgm:pt modelId="{0C9DF345-F20E-459F-8D8E-B1B74DBAFB0A}" type="pres">
      <dgm:prSet presAssocID="{ECA89B25-E0A6-47FA-AA82-7A9AF873B403}" presName="conn2-1" presStyleLbl="parChTrans1D3" presStyleIdx="1" presStyleCnt="4"/>
      <dgm:spPr/>
      <dgm:t>
        <a:bodyPr/>
        <a:lstStyle/>
        <a:p>
          <a:endParaRPr lang="it-IT"/>
        </a:p>
      </dgm:t>
    </dgm:pt>
    <dgm:pt modelId="{04ECCF2B-CDC4-4329-B74D-5C7BA346651D}" type="pres">
      <dgm:prSet presAssocID="{ECA89B25-E0A6-47FA-AA82-7A9AF873B403}" presName="connTx" presStyleLbl="parChTrans1D3" presStyleIdx="1" presStyleCnt="4"/>
      <dgm:spPr/>
      <dgm:t>
        <a:bodyPr/>
        <a:lstStyle/>
        <a:p>
          <a:endParaRPr lang="it-IT"/>
        </a:p>
      </dgm:t>
    </dgm:pt>
    <dgm:pt modelId="{D5D89758-6D03-4C97-BF30-9D3DD600D810}" type="pres">
      <dgm:prSet presAssocID="{75FB5DFE-F734-4975-921C-29EA9B64D099}" presName="root2" presStyleCnt="0"/>
      <dgm:spPr/>
    </dgm:pt>
    <dgm:pt modelId="{20121FE7-78E3-49B0-AAA6-706FC88ACC7D}" type="pres">
      <dgm:prSet presAssocID="{75FB5DFE-F734-4975-921C-29EA9B64D099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E394384-1DA3-4708-86C1-416DFAC2A3C6}" type="pres">
      <dgm:prSet presAssocID="{75FB5DFE-F734-4975-921C-29EA9B64D099}" presName="level3hierChild" presStyleCnt="0"/>
      <dgm:spPr/>
    </dgm:pt>
    <dgm:pt modelId="{A459D7A8-2597-4B3D-AB7C-EEBDFFF1C084}" type="pres">
      <dgm:prSet presAssocID="{35AB54DD-4D59-4B3E-B24A-AD89322326EC}" presName="conn2-1" presStyleLbl="parChTrans1D2" presStyleIdx="1" presStyleCnt="3"/>
      <dgm:spPr/>
      <dgm:t>
        <a:bodyPr/>
        <a:lstStyle/>
        <a:p>
          <a:endParaRPr lang="it-IT"/>
        </a:p>
      </dgm:t>
    </dgm:pt>
    <dgm:pt modelId="{9B8EC00C-4978-4D62-BDB2-09F950C84462}" type="pres">
      <dgm:prSet presAssocID="{35AB54DD-4D59-4B3E-B24A-AD89322326EC}" presName="connTx" presStyleLbl="parChTrans1D2" presStyleIdx="1" presStyleCnt="3"/>
      <dgm:spPr/>
      <dgm:t>
        <a:bodyPr/>
        <a:lstStyle/>
        <a:p>
          <a:endParaRPr lang="it-IT"/>
        </a:p>
      </dgm:t>
    </dgm:pt>
    <dgm:pt modelId="{2B3D7906-C9A2-4A15-9414-B4A1D463A683}" type="pres">
      <dgm:prSet presAssocID="{38C17C4F-FE0B-4922-9637-5504927AA5FB}" presName="root2" presStyleCnt="0"/>
      <dgm:spPr/>
    </dgm:pt>
    <dgm:pt modelId="{EED970F8-6431-446D-B36B-17B35173CAE5}" type="pres">
      <dgm:prSet presAssocID="{38C17C4F-FE0B-4922-9637-5504927AA5FB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C7EFA555-C502-43BD-85E9-19B98BD0E1DA}" type="pres">
      <dgm:prSet presAssocID="{38C17C4F-FE0B-4922-9637-5504927AA5FB}" presName="level3hierChild" presStyleCnt="0"/>
      <dgm:spPr/>
    </dgm:pt>
    <dgm:pt modelId="{D10878B3-AA57-4691-990A-4D8B671AA0FF}" type="pres">
      <dgm:prSet presAssocID="{9B1428BB-6890-4E2C-A6B5-00681789E43B}" presName="conn2-1" presStyleLbl="parChTrans1D3" presStyleIdx="2" presStyleCnt="4"/>
      <dgm:spPr/>
      <dgm:t>
        <a:bodyPr/>
        <a:lstStyle/>
        <a:p>
          <a:endParaRPr lang="it-IT"/>
        </a:p>
      </dgm:t>
    </dgm:pt>
    <dgm:pt modelId="{BABF4AFE-F36A-400B-A123-25D9C5D79F23}" type="pres">
      <dgm:prSet presAssocID="{9B1428BB-6890-4E2C-A6B5-00681789E43B}" presName="connTx" presStyleLbl="parChTrans1D3" presStyleIdx="2" presStyleCnt="4"/>
      <dgm:spPr/>
      <dgm:t>
        <a:bodyPr/>
        <a:lstStyle/>
        <a:p>
          <a:endParaRPr lang="it-IT"/>
        </a:p>
      </dgm:t>
    </dgm:pt>
    <dgm:pt modelId="{ACB3979B-6684-4DCA-97A2-6F69A63BF361}" type="pres">
      <dgm:prSet presAssocID="{6432409C-34EF-47EC-B5FD-9D2542097672}" presName="root2" presStyleCnt="0"/>
      <dgm:spPr/>
    </dgm:pt>
    <dgm:pt modelId="{9886C4EE-1C2B-4A9C-A610-972F63813D66}" type="pres">
      <dgm:prSet presAssocID="{6432409C-34EF-47EC-B5FD-9D2542097672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1B63D6DF-E800-4E54-8922-0F285DB8B08A}" type="pres">
      <dgm:prSet presAssocID="{6432409C-34EF-47EC-B5FD-9D2542097672}" presName="level3hierChild" presStyleCnt="0"/>
      <dgm:spPr/>
    </dgm:pt>
    <dgm:pt modelId="{93EF162A-FD8F-4DDA-B6AB-00D0EFC90577}" type="pres">
      <dgm:prSet presAssocID="{65A34914-720F-40C0-B910-1C3A62AF0F74}" presName="conn2-1" presStyleLbl="parChTrans1D4" presStyleIdx="1" presStyleCnt="2"/>
      <dgm:spPr/>
      <dgm:t>
        <a:bodyPr/>
        <a:lstStyle/>
        <a:p>
          <a:endParaRPr lang="it-IT"/>
        </a:p>
      </dgm:t>
    </dgm:pt>
    <dgm:pt modelId="{A15140CD-437F-41D4-88D2-F997B31D9947}" type="pres">
      <dgm:prSet presAssocID="{65A34914-720F-40C0-B910-1C3A62AF0F74}" presName="connTx" presStyleLbl="parChTrans1D4" presStyleIdx="1" presStyleCnt="2"/>
      <dgm:spPr/>
      <dgm:t>
        <a:bodyPr/>
        <a:lstStyle/>
        <a:p>
          <a:endParaRPr lang="it-IT"/>
        </a:p>
      </dgm:t>
    </dgm:pt>
    <dgm:pt modelId="{1797006A-8FB6-4869-927D-AE7CD43E8BD8}" type="pres">
      <dgm:prSet presAssocID="{BBC88ADE-6395-4289-970B-3F93A2FA0720}" presName="root2" presStyleCnt="0"/>
      <dgm:spPr/>
    </dgm:pt>
    <dgm:pt modelId="{CFE7ECB0-4D01-4B38-A035-D61A1335B0D8}" type="pres">
      <dgm:prSet presAssocID="{BBC88ADE-6395-4289-970B-3F93A2FA0720}" presName="LevelTwoTextNode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628DFDE5-8843-4B28-8313-6480BD63D1C8}" type="pres">
      <dgm:prSet presAssocID="{BBC88ADE-6395-4289-970B-3F93A2FA0720}" presName="level3hierChild" presStyleCnt="0"/>
      <dgm:spPr/>
    </dgm:pt>
    <dgm:pt modelId="{C376E513-FC46-4D97-B7C2-3B650440E726}" type="pres">
      <dgm:prSet presAssocID="{1BE66E57-E1B5-41F2-BC42-86FBA62D29B2}" presName="conn2-1" presStyleLbl="parChTrans1D2" presStyleIdx="2" presStyleCnt="3"/>
      <dgm:spPr/>
      <dgm:t>
        <a:bodyPr/>
        <a:lstStyle/>
        <a:p>
          <a:endParaRPr lang="it-IT"/>
        </a:p>
      </dgm:t>
    </dgm:pt>
    <dgm:pt modelId="{B556C66B-CD2A-47F6-A1DA-0DD44773CC05}" type="pres">
      <dgm:prSet presAssocID="{1BE66E57-E1B5-41F2-BC42-86FBA62D29B2}" presName="connTx" presStyleLbl="parChTrans1D2" presStyleIdx="2" presStyleCnt="3"/>
      <dgm:spPr/>
      <dgm:t>
        <a:bodyPr/>
        <a:lstStyle/>
        <a:p>
          <a:endParaRPr lang="it-IT"/>
        </a:p>
      </dgm:t>
    </dgm:pt>
    <dgm:pt modelId="{5434898B-CEFE-4B92-8295-3B87A3B481D1}" type="pres">
      <dgm:prSet presAssocID="{49FBCF1D-0179-4AA1-9027-5542E58B84D4}" presName="root2" presStyleCnt="0"/>
      <dgm:spPr/>
    </dgm:pt>
    <dgm:pt modelId="{FD0F2EEE-06F2-4A2C-9011-D5E5DAD049D0}" type="pres">
      <dgm:prSet presAssocID="{49FBCF1D-0179-4AA1-9027-5542E58B84D4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442BA6D-F08D-42DA-AEA8-376DB2FFDE20}" type="pres">
      <dgm:prSet presAssocID="{49FBCF1D-0179-4AA1-9027-5542E58B84D4}" presName="level3hierChild" presStyleCnt="0"/>
      <dgm:spPr/>
    </dgm:pt>
    <dgm:pt modelId="{9AE8FA82-C57B-4ADF-B5E3-8350956AA0D1}" type="pres">
      <dgm:prSet presAssocID="{4C08F428-5D2E-45F0-BA98-5A5792186FF5}" presName="conn2-1" presStyleLbl="parChTrans1D3" presStyleIdx="3" presStyleCnt="4"/>
      <dgm:spPr/>
      <dgm:t>
        <a:bodyPr/>
        <a:lstStyle/>
        <a:p>
          <a:endParaRPr lang="it-IT"/>
        </a:p>
      </dgm:t>
    </dgm:pt>
    <dgm:pt modelId="{212AFAC8-F11A-4A39-B7F1-41C42AAD7FC8}" type="pres">
      <dgm:prSet presAssocID="{4C08F428-5D2E-45F0-BA98-5A5792186FF5}" presName="connTx" presStyleLbl="parChTrans1D3" presStyleIdx="3" presStyleCnt="4"/>
      <dgm:spPr/>
      <dgm:t>
        <a:bodyPr/>
        <a:lstStyle/>
        <a:p>
          <a:endParaRPr lang="it-IT"/>
        </a:p>
      </dgm:t>
    </dgm:pt>
    <dgm:pt modelId="{0F47E6C5-96FF-41A4-B231-08D13FAF6DF4}" type="pres">
      <dgm:prSet presAssocID="{BD729FDE-5D85-410B-99F4-04BD97A5C538}" presName="root2" presStyleCnt="0"/>
      <dgm:spPr/>
    </dgm:pt>
    <dgm:pt modelId="{8EFA56A0-7186-46EA-828A-994F3E13E6A3}" type="pres">
      <dgm:prSet presAssocID="{BD729FDE-5D85-410B-99F4-04BD97A5C538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B9CA071B-C9CD-4D24-867E-BEBBA55C196C}" type="pres">
      <dgm:prSet presAssocID="{BD729FDE-5D85-410B-99F4-04BD97A5C538}" presName="level3hierChild" presStyleCnt="0"/>
      <dgm:spPr/>
    </dgm:pt>
  </dgm:ptLst>
  <dgm:cxnLst>
    <dgm:cxn modelId="{FCE3EADF-BB06-4C90-9537-530BBA1317F0}" type="presOf" srcId="{35AB54DD-4D59-4B3E-B24A-AD89322326EC}" destId="{9B8EC00C-4978-4D62-BDB2-09F950C84462}" srcOrd="1" destOrd="0" presId="urn:microsoft.com/office/officeart/2005/8/layout/hierarchy2"/>
    <dgm:cxn modelId="{7E894C3B-AC95-49B2-9FAF-A205CD33453C}" type="presOf" srcId="{C6B5F46D-2972-460B-9728-1502342F829C}" destId="{BB6718FC-17EC-4EF3-B10D-80DCE510BEAD}" srcOrd="1" destOrd="0" presId="urn:microsoft.com/office/officeart/2005/8/layout/hierarchy2"/>
    <dgm:cxn modelId="{B19A1781-EF68-4148-B70B-665BDA15457C}" type="presOf" srcId="{9B1428BB-6890-4E2C-A6B5-00681789E43B}" destId="{D10878B3-AA57-4691-990A-4D8B671AA0FF}" srcOrd="0" destOrd="0" presId="urn:microsoft.com/office/officeart/2005/8/layout/hierarchy2"/>
    <dgm:cxn modelId="{9AF29A63-EB95-4341-8F7D-998555701D11}" type="presOf" srcId="{ECA89B25-E0A6-47FA-AA82-7A9AF873B403}" destId="{04ECCF2B-CDC4-4329-B74D-5C7BA346651D}" srcOrd="1" destOrd="0" presId="urn:microsoft.com/office/officeart/2005/8/layout/hierarchy2"/>
    <dgm:cxn modelId="{030177EA-CA0C-411F-BB34-9C98A3C1DE87}" type="presOf" srcId="{65A34914-720F-40C0-B910-1C3A62AF0F74}" destId="{A15140CD-437F-41D4-88D2-F997B31D9947}" srcOrd="1" destOrd="0" presId="urn:microsoft.com/office/officeart/2005/8/layout/hierarchy2"/>
    <dgm:cxn modelId="{B3447649-3848-40EF-ADF2-85D11DE7CA4B}" srcId="{5627DC89-26C8-4B46-B720-42331E465389}" destId="{38C17C4F-FE0B-4922-9637-5504927AA5FB}" srcOrd="1" destOrd="0" parTransId="{35AB54DD-4D59-4B3E-B24A-AD89322326EC}" sibTransId="{0F10CCB4-579E-4421-A95D-42B567210C49}"/>
    <dgm:cxn modelId="{410FC041-F5E9-4065-A399-381E5E95EE10}" srcId="{6432409C-34EF-47EC-B5FD-9D2542097672}" destId="{BBC88ADE-6395-4289-970B-3F93A2FA0720}" srcOrd="0" destOrd="0" parTransId="{65A34914-720F-40C0-B910-1C3A62AF0F74}" sibTransId="{770CA11F-927C-41EA-9715-B1BC9348C16C}"/>
    <dgm:cxn modelId="{3B30273F-6097-4788-B903-BAE767495CB9}" type="presOf" srcId="{5803C484-ED16-4D4A-B315-2EDF01E1AC01}" destId="{B4265310-A029-402D-B1C4-AD0398FEE596}" srcOrd="0" destOrd="0" presId="urn:microsoft.com/office/officeart/2005/8/layout/hierarchy2"/>
    <dgm:cxn modelId="{80492B0A-3B87-4673-92F0-B9A055A5D3F3}" srcId="{5803C484-ED16-4D4A-B315-2EDF01E1AC01}" destId="{75FB5DFE-F734-4975-921C-29EA9B64D099}" srcOrd="1" destOrd="0" parTransId="{ECA89B25-E0A6-47FA-AA82-7A9AF873B403}" sibTransId="{57579F0B-5771-40B8-8A74-BD1CA5D32E9E}"/>
    <dgm:cxn modelId="{89CA422E-4595-4E4C-B13A-4049510B6D18}" type="presOf" srcId="{BBC88ADE-6395-4289-970B-3F93A2FA0720}" destId="{CFE7ECB0-4D01-4B38-A035-D61A1335B0D8}" srcOrd="0" destOrd="0" presId="urn:microsoft.com/office/officeart/2005/8/layout/hierarchy2"/>
    <dgm:cxn modelId="{374B1150-A2C4-4240-A8F5-9B90D9AD88A8}" type="presOf" srcId="{BD729FDE-5D85-410B-99F4-04BD97A5C538}" destId="{8EFA56A0-7186-46EA-828A-994F3E13E6A3}" srcOrd="0" destOrd="0" presId="urn:microsoft.com/office/officeart/2005/8/layout/hierarchy2"/>
    <dgm:cxn modelId="{AF4233C1-690A-40B0-9A41-6003B329572A}" type="presOf" srcId="{ECA89B25-E0A6-47FA-AA82-7A9AF873B403}" destId="{0C9DF345-F20E-459F-8D8E-B1B74DBAFB0A}" srcOrd="0" destOrd="0" presId="urn:microsoft.com/office/officeart/2005/8/layout/hierarchy2"/>
    <dgm:cxn modelId="{C824DC0D-771F-4F6A-BB86-A770445A5C1C}" type="presOf" srcId="{5627DC89-26C8-4B46-B720-42331E465389}" destId="{7CCE2DEE-C7DD-46EB-8C10-73BB44164AE2}" srcOrd="0" destOrd="0" presId="urn:microsoft.com/office/officeart/2005/8/layout/hierarchy2"/>
    <dgm:cxn modelId="{FAF5F7CD-9D1C-483E-A68D-7043579FDEBE}" srcId="{38C17C4F-FE0B-4922-9637-5504927AA5FB}" destId="{6432409C-34EF-47EC-B5FD-9D2542097672}" srcOrd="0" destOrd="0" parTransId="{9B1428BB-6890-4E2C-A6B5-00681789E43B}" sibTransId="{7ADBFA38-D37D-4683-B7D3-43206DEA31F9}"/>
    <dgm:cxn modelId="{58AE418D-5611-4236-A057-FCFA8429BFF5}" srcId="{49FBCF1D-0179-4AA1-9027-5542E58B84D4}" destId="{BD729FDE-5D85-410B-99F4-04BD97A5C538}" srcOrd="0" destOrd="0" parTransId="{4C08F428-5D2E-45F0-BA98-5A5792186FF5}" sibTransId="{ACECCE36-0484-4A78-B9FF-E25F13A32310}"/>
    <dgm:cxn modelId="{9A4271EE-5E38-4109-8735-605B98BBBBDF}" type="presOf" srcId="{35AB54DD-4D59-4B3E-B24A-AD89322326EC}" destId="{A459D7A8-2597-4B3D-AB7C-EEBDFFF1C084}" srcOrd="0" destOrd="0" presId="urn:microsoft.com/office/officeart/2005/8/layout/hierarchy2"/>
    <dgm:cxn modelId="{A3569BCE-F589-484A-A386-8C776B8C03C9}" type="presOf" srcId="{4C08F428-5D2E-45F0-BA98-5A5792186FF5}" destId="{9AE8FA82-C57B-4ADF-B5E3-8350956AA0D1}" srcOrd="0" destOrd="0" presId="urn:microsoft.com/office/officeart/2005/8/layout/hierarchy2"/>
    <dgm:cxn modelId="{01571C01-9BFD-4A34-9C44-83048DDAAB63}" type="presOf" srcId="{6432409C-34EF-47EC-B5FD-9D2542097672}" destId="{9886C4EE-1C2B-4A9C-A610-972F63813D66}" srcOrd="0" destOrd="0" presId="urn:microsoft.com/office/officeart/2005/8/layout/hierarchy2"/>
    <dgm:cxn modelId="{26971234-3F10-4605-8C50-D09E95F5AF1D}" type="presOf" srcId="{08835FF2-62D9-40A4-9889-FD28C35500FB}" destId="{95807FE1-5AAA-4AEA-8875-65CF81470C00}" srcOrd="1" destOrd="0" presId="urn:microsoft.com/office/officeart/2005/8/layout/hierarchy2"/>
    <dgm:cxn modelId="{16252E72-AF2E-47A0-95A9-6F0B4F8F3DD7}" type="presOf" srcId="{4C08F428-5D2E-45F0-BA98-5A5792186FF5}" destId="{212AFAC8-F11A-4A39-B7F1-41C42AAD7FC8}" srcOrd="1" destOrd="0" presId="urn:microsoft.com/office/officeart/2005/8/layout/hierarchy2"/>
    <dgm:cxn modelId="{E039E4E6-D330-4ED2-B8A1-D243BD5C8035}" srcId="{3252B0F8-B838-49F0-8002-C7BEAB5F0306}" destId="{A01E55E4-FBBD-4666-AC69-E7BCC4DBAF65}" srcOrd="0" destOrd="0" parTransId="{2E07CF5A-1D75-413B-AC64-1513092F9A86}" sibTransId="{B6AEAE8D-FBF4-4DF9-954D-0AB28CA8CCFC}"/>
    <dgm:cxn modelId="{B39A5C52-AB86-4FCA-85FE-7E272C75DA9D}" type="presOf" srcId="{65A34914-720F-40C0-B910-1C3A62AF0F74}" destId="{93EF162A-FD8F-4DDA-B6AB-00D0EFC90577}" srcOrd="0" destOrd="0" presId="urn:microsoft.com/office/officeart/2005/8/layout/hierarchy2"/>
    <dgm:cxn modelId="{308C22EA-14CA-4B23-B728-F095AD316462}" type="presOf" srcId="{75FB5DFE-F734-4975-921C-29EA9B64D099}" destId="{20121FE7-78E3-49B0-AAA6-706FC88ACC7D}" srcOrd="0" destOrd="0" presId="urn:microsoft.com/office/officeart/2005/8/layout/hierarchy2"/>
    <dgm:cxn modelId="{259A6118-DB11-49F3-BA65-6012D45B7B10}" srcId="{5627DC89-26C8-4B46-B720-42331E465389}" destId="{5803C484-ED16-4D4A-B315-2EDF01E1AC01}" srcOrd="0" destOrd="0" parTransId="{C6B5F46D-2972-460B-9728-1502342F829C}" sibTransId="{162A72FC-0404-42F8-BC19-6E94C959EDD0}"/>
    <dgm:cxn modelId="{94898FA3-00E0-40E6-9034-940D611E3832}" type="presOf" srcId="{C6B5F46D-2972-460B-9728-1502342F829C}" destId="{41AF6E5C-C7E7-4A81-9398-F58FE69425A9}" srcOrd="0" destOrd="0" presId="urn:microsoft.com/office/officeart/2005/8/layout/hierarchy2"/>
    <dgm:cxn modelId="{26D3FF2B-1702-48FA-9AAE-AD2B37AFE9BA}" srcId="{5627DC89-26C8-4B46-B720-42331E465389}" destId="{49FBCF1D-0179-4AA1-9027-5542E58B84D4}" srcOrd="2" destOrd="0" parTransId="{1BE66E57-E1B5-41F2-BC42-86FBA62D29B2}" sibTransId="{666696F9-C88B-4718-B75A-06DCE7005A70}"/>
    <dgm:cxn modelId="{1A5D2617-0CD4-4AE1-89B2-AF73F26BB86F}" type="presOf" srcId="{A01E55E4-FBBD-4666-AC69-E7BCC4DBAF65}" destId="{A6DB0885-305F-4726-80D3-DCC6BA4CFE0D}" srcOrd="0" destOrd="0" presId="urn:microsoft.com/office/officeart/2005/8/layout/hierarchy2"/>
    <dgm:cxn modelId="{A7CEB394-5431-427F-8E01-E9E9DE5942F5}" type="presOf" srcId="{3252B0F8-B838-49F0-8002-C7BEAB5F0306}" destId="{4B594884-4188-4164-A592-E9B357BF7E56}" srcOrd="0" destOrd="0" presId="urn:microsoft.com/office/officeart/2005/8/layout/hierarchy2"/>
    <dgm:cxn modelId="{9BD4A235-9C56-4926-AE0E-52F0AC1D0CDB}" srcId="{DD83D47C-B49B-474B-A7AE-EAB5FE9307E6}" destId="{5627DC89-26C8-4B46-B720-42331E465389}" srcOrd="0" destOrd="0" parTransId="{E0060D87-7284-4355-88F2-202A4B74C995}" sibTransId="{2136A262-9559-41B0-A257-4F5BB669C5E1}"/>
    <dgm:cxn modelId="{B48DAF10-05E2-4215-B9EB-DC6BCFBF83D5}" type="presOf" srcId="{1BE66E57-E1B5-41F2-BC42-86FBA62D29B2}" destId="{B556C66B-CD2A-47F6-A1DA-0DD44773CC05}" srcOrd="1" destOrd="0" presId="urn:microsoft.com/office/officeart/2005/8/layout/hierarchy2"/>
    <dgm:cxn modelId="{6B541EBD-EC19-4FBB-994F-9B9EA8B34766}" type="presOf" srcId="{9B1428BB-6890-4E2C-A6B5-00681789E43B}" destId="{BABF4AFE-F36A-400B-A123-25D9C5D79F23}" srcOrd="1" destOrd="0" presId="urn:microsoft.com/office/officeart/2005/8/layout/hierarchy2"/>
    <dgm:cxn modelId="{A7E1517F-79B0-4C52-9113-22F1156D717D}" type="presOf" srcId="{1BE66E57-E1B5-41F2-BC42-86FBA62D29B2}" destId="{C376E513-FC46-4D97-B7C2-3B650440E726}" srcOrd="0" destOrd="0" presId="urn:microsoft.com/office/officeart/2005/8/layout/hierarchy2"/>
    <dgm:cxn modelId="{8692F0C6-F067-45EC-9E11-FA3C06C8A454}" srcId="{5803C484-ED16-4D4A-B315-2EDF01E1AC01}" destId="{3252B0F8-B838-49F0-8002-C7BEAB5F0306}" srcOrd="0" destOrd="0" parTransId="{08835FF2-62D9-40A4-9889-FD28C35500FB}" sibTransId="{DF7A3A73-2B30-4928-9EB0-53A2319437E4}"/>
    <dgm:cxn modelId="{1ECB6744-3604-40AB-9450-463823417EC7}" type="presOf" srcId="{2E07CF5A-1D75-413B-AC64-1513092F9A86}" destId="{E42650CF-957A-4000-A1B3-3958D1C38EB9}" srcOrd="1" destOrd="0" presId="urn:microsoft.com/office/officeart/2005/8/layout/hierarchy2"/>
    <dgm:cxn modelId="{69DEF3C9-6F0E-4437-A8E2-102216112A17}" type="presOf" srcId="{49FBCF1D-0179-4AA1-9027-5542E58B84D4}" destId="{FD0F2EEE-06F2-4A2C-9011-D5E5DAD049D0}" srcOrd="0" destOrd="0" presId="urn:microsoft.com/office/officeart/2005/8/layout/hierarchy2"/>
    <dgm:cxn modelId="{7FF50BCF-2DF5-4627-A217-F099612D6BAA}" type="presOf" srcId="{DD83D47C-B49B-474B-A7AE-EAB5FE9307E6}" destId="{B5A9696B-77AF-4CAC-B1A4-2E1B3A8F5A42}" srcOrd="0" destOrd="0" presId="urn:microsoft.com/office/officeart/2005/8/layout/hierarchy2"/>
    <dgm:cxn modelId="{E529FA47-0AF8-43A7-AAA5-44BE02AE1DB3}" type="presOf" srcId="{08835FF2-62D9-40A4-9889-FD28C35500FB}" destId="{3E88E009-11A1-477D-BCB1-2877DA05296F}" srcOrd="0" destOrd="0" presId="urn:microsoft.com/office/officeart/2005/8/layout/hierarchy2"/>
    <dgm:cxn modelId="{E14CFB66-CD46-4849-88C8-47729D62CE24}" type="presOf" srcId="{38C17C4F-FE0B-4922-9637-5504927AA5FB}" destId="{EED970F8-6431-446D-B36B-17B35173CAE5}" srcOrd="0" destOrd="0" presId="urn:microsoft.com/office/officeart/2005/8/layout/hierarchy2"/>
    <dgm:cxn modelId="{0E2E0A4F-8E67-46F0-A03A-04C4B68D5F31}" type="presOf" srcId="{2E07CF5A-1D75-413B-AC64-1513092F9A86}" destId="{C55AE8F9-4799-45DD-BD36-A16D8AF643D1}" srcOrd="0" destOrd="0" presId="urn:microsoft.com/office/officeart/2005/8/layout/hierarchy2"/>
    <dgm:cxn modelId="{FFAB64E9-5E89-4AD9-BAD1-A2C7023C57DD}" type="presParOf" srcId="{B5A9696B-77AF-4CAC-B1A4-2E1B3A8F5A42}" destId="{52317540-5F53-46D4-A97D-A815162DAA3A}" srcOrd="0" destOrd="0" presId="urn:microsoft.com/office/officeart/2005/8/layout/hierarchy2"/>
    <dgm:cxn modelId="{3A0239FA-5D5D-4CCB-AF32-0096A76A1040}" type="presParOf" srcId="{52317540-5F53-46D4-A97D-A815162DAA3A}" destId="{7CCE2DEE-C7DD-46EB-8C10-73BB44164AE2}" srcOrd="0" destOrd="0" presId="urn:microsoft.com/office/officeart/2005/8/layout/hierarchy2"/>
    <dgm:cxn modelId="{C9F9DF40-C6D0-44D8-94A2-9E59D829F29D}" type="presParOf" srcId="{52317540-5F53-46D4-A97D-A815162DAA3A}" destId="{7B8CBB0A-65BD-457F-B1B4-01019DD2F919}" srcOrd="1" destOrd="0" presId="urn:microsoft.com/office/officeart/2005/8/layout/hierarchy2"/>
    <dgm:cxn modelId="{95E5B967-DB51-4066-A52C-D37C8583D705}" type="presParOf" srcId="{7B8CBB0A-65BD-457F-B1B4-01019DD2F919}" destId="{41AF6E5C-C7E7-4A81-9398-F58FE69425A9}" srcOrd="0" destOrd="0" presId="urn:microsoft.com/office/officeart/2005/8/layout/hierarchy2"/>
    <dgm:cxn modelId="{BDA2F4A3-F1F3-4186-BECF-D9E4B3AC4C68}" type="presParOf" srcId="{41AF6E5C-C7E7-4A81-9398-F58FE69425A9}" destId="{BB6718FC-17EC-4EF3-B10D-80DCE510BEAD}" srcOrd="0" destOrd="0" presId="urn:microsoft.com/office/officeart/2005/8/layout/hierarchy2"/>
    <dgm:cxn modelId="{79ADF05E-D860-4A2E-A328-521E6D0269C2}" type="presParOf" srcId="{7B8CBB0A-65BD-457F-B1B4-01019DD2F919}" destId="{C418F8BB-46C8-468D-8E48-B80D60E5C3A9}" srcOrd="1" destOrd="0" presId="urn:microsoft.com/office/officeart/2005/8/layout/hierarchy2"/>
    <dgm:cxn modelId="{0A7ACACE-7AB6-4AD2-A08D-D07F69090268}" type="presParOf" srcId="{C418F8BB-46C8-468D-8E48-B80D60E5C3A9}" destId="{B4265310-A029-402D-B1C4-AD0398FEE596}" srcOrd="0" destOrd="0" presId="urn:microsoft.com/office/officeart/2005/8/layout/hierarchy2"/>
    <dgm:cxn modelId="{12932A9A-484F-4C71-BB6F-A8204EF523D9}" type="presParOf" srcId="{C418F8BB-46C8-468D-8E48-B80D60E5C3A9}" destId="{4F91E342-F5E4-4875-8434-7199B506D275}" srcOrd="1" destOrd="0" presId="urn:microsoft.com/office/officeart/2005/8/layout/hierarchy2"/>
    <dgm:cxn modelId="{2F53D887-20F0-4974-A255-C0CB1FA92848}" type="presParOf" srcId="{4F91E342-F5E4-4875-8434-7199B506D275}" destId="{3E88E009-11A1-477D-BCB1-2877DA05296F}" srcOrd="0" destOrd="0" presId="urn:microsoft.com/office/officeart/2005/8/layout/hierarchy2"/>
    <dgm:cxn modelId="{A4674C3E-4826-44AB-B41E-E298EEA115D8}" type="presParOf" srcId="{3E88E009-11A1-477D-BCB1-2877DA05296F}" destId="{95807FE1-5AAA-4AEA-8875-65CF81470C00}" srcOrd="0" destOrd="0" presId="urn:microsoft.com/office/officeart/2005/8/layout/hierarchy2"/>
    <dgm:cxn modelId="{0FF2522E-2391-4988-9643-F51D7F8FADD3}" type="presParOf" srcId="{4F91E342-F5E4-4875-8434-7199B506D275}" destId="{C9364FCB-C42D-4136-AC89-33CC84EAC682}" srcOrd="1" destOrd="0" presId="urn:microsoft.com/office/officeart/2005/8/layout/hierarchy2"/>
    <dgm:cxn modelId="{599E57AB-3DD1-4282-9DDE-3F7F748A0D9B}" type="presParOf" srcId="{C9364FCB-C42D-4136-AC89-33CC84EAC682}" destId="{4B594884-4188-4164-A592-E9B357BF7E56}" srcOrd="0" destOrd="0" presId="urn:microsoft.com/office/officeart/2005/8/layout/hierarchy2"/>
    <dgm:cxn modelId="{704CBFCC-4F61-4A53-AF0C-C975A4747C60}" type="presParOf" srcId="{C9364FCB-C42D-4136-AC89-33CC84EAC682}" destId="{B4BA922E-28EB-45A7-A1F8-D739A80C3F2D}" srcOrd="1" destOrd="0" presId="urn:microsoft.com/office/officeart/2005/8/layout/hierarchy2"/>
    <dgm:cxn modelId="{4D785357-4FAA-4941-90DE-BF7BBB0652D7}" type="presParOf" srcId="{B4BA922E-28EB-45A7-A1F8-D739A80C3F2D}" destId="{C55AE8F9-4799-45DD-BD36-A16D8AF643D1}" srcOrd="0" destOrd="0" presId="urn:microsoft.com/office/officeart/2005/8/layout/hierarchy2"/>
    <dgm:cxn modelId="{FD00D012-73C9-44D8-A711-DC5EF96A0BA0}" type="presParOf" srcId="{C55AE8F9-4799-45DD-BD36-A16D8AF643D1}" destId="{E42650CF-957A-4000-A1B3-3958D1C38EB9}" srcOrd="0" destOrd="0" presId="urn:microsoft.com/office/officeart/2005/8/layout/hierarchy2"/>
    <dgm:cxn modelId="{629E92DA-F3B3-4A0C-9D14-B7194D0E2B26}" type="presParOf" srcId="{B4BA922E-28EB-45A7-A1F8-D739A80C3F2D}" destId="{E498E000-31A1-4EF0-B6E6-7ACC5B82F0AF}" srcOrd="1" destOrd="0" presId="urn:microsoft.com/office/officeart/2005/8/layout/hierarchy2"/>
    <dgm:cxn modelId="{B8E7C2B7-F071-4855-A48E-CE4DF5805546}" type="presParOf" srcId="{E498E000-31A1-4EF0-B6E6-7ACC5B82F0AF}" destId="{A6DB0885-305F-4726-80D3-DCC6BA4CFE0D}" srcOrd="0" destOrd="0" presId="urn:microsoft.com/office/officeart/2005/8/layout/hierarchy2"/>
    <dgm:cxn modelId="{CA0529DA-EB69-4BA3-B145-B7DC6273EC6E}" type="presParOf" srcId="{E498E000-31A1-4EF0-B6E6-7ACC5B82F0AF}" destId="{6DAEA6A8-8711-4E75-BFF2-2AC0F565EE64}" srcOrd="1" destOrd="0" presId="urn:microsoft.com/office/officeart/2005/8/layout/hierarchy2"/>
    <dgm:cxn modelId="{C2C5A8CD-9AE4-4B25-9AFD-A676ED540B29}" type="presParOf" srcId="{4F91E342-F5E4-4875-8434-7199B506D275}" destId="{0C9DF345-F20E-459F-8D8E-B1B74DBAFB0A}" srcOrd="2" destOrd="0" presId="urn:microsoft.com/office/officeart/2005/8/layout/hierarchy2"/>
    <dgm:cxn modelId="{D688F303-0A17-4C56-8F67-934B6A6AA092}" type="presParOf" srcId="{0C9DF345-F20E-459F-8D8E-B1B74DBAFB0A}" destId="{04ECCF2B-CDC4-4329-B74D-5C7BA346651D}" srcOrd="0" destOrd="0" presId="urn:microsoft.com/office/officeart/2005/8/layout/hierarchy2"/>
    <dgm:cxn modelId="{451375CE-C7F8-4AC4-8D24-675C27136AD5}" type="presParOf" srcId="{4F91E342-F5E4-4875-8434-7199B506D275}" destId="{D5D89758-6D03-4C97-BF30-9D3DD600D810}" srcOrd="3" destOrd="0" presId="urn:microsoft.com/office/officeart/2005/8/layout/hierarchy2"/>
    <dgm:cxn modelId="{006FF771-41C1-4785-89AE-8A97AC508424}" type="presParOf" srcId="{D5D89758-6D03-4C97-BF30-9D3DD600D810}" destId="{20121FE7-78E3-49B0-AAA6-706FC88ACC7D}" srcOrd="0" destOrd="0" presId="urn:microsoft.com/office/officeart/2005/8/layout/hierarchy2"/>
    <dgm:cxn modelId="{7895AD39-5B09-473D-A25A-F04EE9964D27}" type="presParOf" srcId="{D5D89758-6D03-4C97-BF30-9D3DD600D810}" destId="{7E394384-1DA3-4708-86C1-416DFAC2A3C6}" srcOrd="1" destOrd="0" presId="urn:microsoft.com/office/officeart/2005/8/layout/hierarchy2"/>
    <dgm:cxn modelId="{5AB7DCE1-61F5-4F5D-B236-0D328BED3A1E}" type="presParOf" srcId="{7B8CBB0A-65BD-457F-B1B4-01019DD2F919}" destId="{A459D7A8-2597-4B3D-AB7C-EEBDFFF1C084}" srcOrd="2" destOrd="0" presId="urn:microsoft.com/office/officeart/2005/8/layout/hierarchy2"/>
    <dgm:cxn modelId="{35E40D0B-4234-4B17-B860-BC6583F34C97}" type="presParOf" srcId="{A459D7A8-2597-4B3D-AB7C-EEBDFFF1C084}" destId="{9B8EC00C-4978-4D62-BDB2-09F950C84462}" srcOrd="0" destOrd="0" presId="urn:microsoft.com/office/officeart/2005/8/layout/hierarchy2"/>
    <dgm:cxn modelId="{75AE1CB4-FE1F-4278-90C7-FFB8ADA1648E}" type="presParOf" srcId="{7B8CBB0A-65BD-457F-B1B4-01019DD2F919}" destId="{2B3D7906-C9A2-4A15-9414-B4A1D463A683}" srcOrd="3" destOrd="0" presId="urn:microsoft.com/office/officeart/2005/8/layout/hierarchy2"/>
    <dgm:cxn modelId="{6BEF0EB8-839D-42BB-8DDD-4687B10CEED6}" type="presParOf" srcId="{2B3D7906-C9A2-4A15-9414-B4A1D463A683}" destId="{EED970F8-6431-446D-B36B-17B35173CAE5}" srcOrd="0" destOrd="0" presId="urn:microsoft.com/office/officeart/2005/8/layout/hierarchy2"/>
    <dgm:cxn modelId="{8ECB6EBE-FAD9-49B3-B689-95187F5D1C5A}" type="presParOf" srcId="{2B3D7906-C9A2-4A15-9414-B4A1D463A683}" destId="{C7EFA555-C502-43BD-85E9-19B98BD0E1DA}" srcOrd="1" destOrd="0" presId="urn:microsoft.com/office/officeart/2005/8/layout/hierarchy2"/>
    <dgm:cxn modelId="{E3D8E78E-8857-4619-8BDD-E0857465BA03}" type="presParOf" srcId="{C7EFA555-C502-43BD-85E9-19B98BD0E1DA}" destId="{D10878B3-AA57-4691-990A-4D8B671AA0FF}" srcOrd="0" destOrd="0" presId="urn:microsoft.com/office/officeart/2005/8/layout/hierarchy2"/>
    <dgm:cxn modelId="{02A6AAEC-4B88-4B66-A03C-7D69E2C45DF3}" type="presParOf" srcId="{D10878B3-AA57-4691-990A-4D8B671AA0FF}" destId="{BABF4AFE-F36A-400B-A123-25D9C5D79F23}" srcOrd="0" destOrd="0" presId="urn:microsoft.com/office/officeart/2005/8/layout/hierarchy2"/>
    <dgm:cxn modelId="{93BCE3F3-0B07-4C74-B2B1-C856690881C2}" type="presParOf" srcId="{C7EFA555-C502-43BD-85E9-19B98BD0E1DA}" destId="{ACB3979B-6684-4DCA-97A2-6F69A63BF361}" srcOrd="1" destOrd="0" presId="urn:microsoft.com/office/officeart/2005/8/layout/hierarchy2"/>
    <dgm:cxn modelId="{F81DFAF8-BD6A-40FB-B22F-A72390F01D70}" type="presParOf" srcId="{ACB3979B-6684-4DCA-97A2-6F69A63BF361}" destId="{9886C4EE-1C2B-4A9C-A610-972F63813D66}" srcOrd="0" destOrd="0" presId="urn:microsoft.com/office/officeart/2005/8/layout/hierarchy2"/>
    <dgm:cxn modelId="{92EC6CC1-40AD-4E0A-B5D3-85AA15DCC04B}" type="presParOf" srcId="{ACB3979B-6684-4DCA-97A2-6F69A63BF361}" destId="{1B63D6DF-E800-4E54-8922-0F285DB8B08A}" srcOrd="1" destOrd="0" presId="urn:microsoft.com/office/officeart/2005/8/layout/hierarchy2"/>
    <dgm:cxn modelId="{026C21A7-36D5-4F0F-B51C-7E8F07F56D9C}" type="presParOf" srcId="{1B63D6DF-E800-4E54-8922-0F285DB8B08A}" destId="{93EF162A-FD8F-4DDA-B6AB-00D0EFC90577}" srcOrd="0" destOrd="0" presId="urn:microsoft.com/office/officeart/2005/8/layout/hierarchy2"/>
    <dgm:cxn modelId="{96C10281-24AB-4F45-AFDA-5ECCC31E1BB2}" type="presParOf" srcId="{93EF162A-FD8F-4DDA-B6AB-00D0EFC90577}" destId="{A15140CD-437F-41D4-88D2-F997B31D9947}" srcOrd="0" destOrd="0" presId="urn:microsoft.com/office/officeart/2005/8/layout/hierarchy2"/>
    <dgm:cxn modelId="{C0D0A222-3738-4661-808F-6CCC8FF37779}" type="presParOf" srcId="{1B63D6DF-E800-4E54-8922-0F285DB8B08A}" destId="{1797006A-8FB6-4869-927D-AE7CD43E8BD8}" srcOrd="1" destOrd="0" presId="urn:microsoft.com/office/officeart/2005/8/layout/hierarchy2"/>
    <dgm:cxn modelId="{1DC357BF-B00D-410A-97FA-1FDE5804180B}" type="presParOf" srcId="{1797006A-8FB6-4869-927D-AE7CD43E8BD8}" destId="{CFE7ECB0-4D01-4B38-A035-D61A1335B0D8}" srcOrd="0" destOrd="0" presId="urn:microsoft.com/office/officeart/2005/8/layout/hierarchy2"/>
    <dgm:cxn modelId="{9324B1E1-C96D-4995-9DDA-3C93B8D076A1}" type="presParOf" srcId="{1797006A-8FB6-4869-927D-AE7CD43E8BD8}" destId="{628DFDE5-8843-4B28-8313-6480BD63D1C8}" srcOrd="1" destOrd="0" presId="urn:microsoft.com/office/officeart/2005/8/layout/hierarchy2"/>
    <dgm:cxn modelId="{A1805791-2C9D-4597-8143-B0B154021C33}" type="presParOf" srcId="{7B8CBB0A-65BD-457F-B1B4-01019DD2F919}" destId="{C376E513-FC46-4D97-B7C2-3B650440E726}" srcOrd="4" destOrd="0" presId="urn:microsoft.com/office/officeart/2005/8/layout/hierarchy2"/>
    <dgm:cxn modelId="{23FE66A4-9084-4C21-BDE4-8096CCD1821A}" type="presParOf" srcId="{C376E513-FC46-4D97-B7C2-3B650440E726}" destId="{B556C66B-CD2A-47F6-A1DA-0DD44773CC05}" srcOrd="0" destOrd="0" presId="urn:microsoft.com/office/officeart/2005/8/layout/hierarchy2"/>
    <dgm:cxn modelId="{24F5A46B-7FCA-468D-A035-B912A8A6A7F7}" type="presParOf" srcId="{7B8CBB0A-65BD-457F-B1B4-01019DD2F919}" destId="{5434898B-CEFE-4B92-8295-3B87A3B481D1}" srcOrd="5" destOrd="0" presId="urn:microsoft.com/office/officeart/2005/8/layout/hierarchy2"/>
    <dgm:cxn modelId="{EC4ECFD2-E84F-45D3-B063-D5D4F0BB8671}" type="presParOf" srcId="{5434898B-CEFE-4B92-8295-3B87A3B481D1}" destId="{FD0F2EEE-06F2-4A2C-9011-D5E5DAD049D0}" srcOrd="0" destOrd="0" presId="urn:microsoft.com/office/officeart/2005/8/layout/hierarchy2"/>
    <dgm:cxn modelId="{A8063BC1-BAD3-4979-9F26-E53C0867E6B0}" type="presParOf" srcId="{5434898B-CEFE-4B92-8295-3B87A3B481D1}" destId="{7442BA6D-F08D-42DA-AEA8-376DB2FFDE20}" srcOrd="1" destOrd="0" presId="urn:microsoft.com/office/officeart/2005/8/layout/hierarchy2"/>
    <dgm:cxn modelId="{06A0FE4F-745F-4A57-8E9A-0A543E1EAEC9}" type="presParOf" srcId="{7442BA6D-F08D-42DA-AEA8-376DB2FFDE20}" destId="{9AE8FA82-C57B-4ADF-B5E3-8350956AA0D1}" srcOrd="0" destOrd="0" presId="urn:microsoft.com/office/officeart/2005/8/layout/hierarchy2"/>
    <dgm:cxn modelId="{B348305C-A537-4212-B958-6FDCDF9CF750}" type="presParOf" srcId="{9AE8FA82-C57B-4ADF-B5E3-8350956AA0D1}" destId="{212AFAC8-F11A-4A39-B7F1-41C42AAD7FC8}" srcOrd="0" destOrd="0" presId="urn:microsoft.com/office/officeart/2005/8/layout/hierarchy2"/>
    <dgm:cxn modelId="{C28AD864-72DD-4DDA-B342-DA02C12D435B}" type="presParOf" srcId="{7442BA6D-F08D-42DA-AEA8-376DB2FFDE20}" destId="{0F47E6C5-96FF-41A4-B231-08D13FAF6DF4}" srcOrd="1" destOrd="0" presId="urn:microsoft.com/office/officeart/2005/8/layout/hierarchy2"/>
    <dgm:cxn modelId="{2A322F54-62E7-42EB-A06C-288ECE9DEC5E}" type="presParOf" srcId="{0F47E6C5-96FF-41A4-B231-08D13FAF6DF4}" destId="{8EFA56A0-7186-46EA-828A-994F3E13E6A3}" srcOrd="0" destOrd="0" presId="urn:microsoft.com/office/officeart/2005/8/layout/hierarchy2"/>
    <dgm:cxn modelId="{15C0FC13-CCFA-4CAC-B246-6B1E0DCD9130}" type="presParOf" srcId="{0F47E6C5-96FF-41A4-B231-08D13FAF6DF4}" destId="{B9CA071B-C9CD-4D24-867E-BEBBA55C196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83D47C-B49B-474B-A7AE-EAB5FE9307E6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5627DC89-26C8-4B46-B720-42331E465389}">
      <dgm:prSet phldrT="[Testo]" custT="1"/>
      <dgm:spPr/>
      <dgm:t>
        <a:bodyPr lIns="72000" tIns="72000" rIns="72000" bIns="72000"/>
        <a:lstStyle/>
        <a:p>
          <a:r>
            <a:rPr lang="it-IT" sz="1200" b="1" dirty="0" smtClean="0"/>
            <a:t>richiesta</a:t>
          </a:r>
          <a:endParaRPr lang="it-IT" sz="1200" b="1" dirty="0"/>
        </a:p>
      </dgm:t>
    </dgm:pt>
    <dgm:pt modelId="{E0060D87-7284-4355-88F2-202A4B74C995}" type="parTrans" cxnId="{9BD4A235-9C56-4926-AE0E-52F0AC1D0CDB}">
      <dgm:prSet/>
      <dgm:spPr/>
      <dgm:t>
        <a:bodyPr/>
        <a:lstStyle/>
        <a:p>
          <a:endParaRPr lang="it-IT" sz="1600"/>
        </a:p>
      </dgm:t>
    </dgm:pt>
    <dgm:pt modelId="{2136A262-9559-41B0-A257-4F5BB669C5E1}" type="sibTrans" cxnId="{9BD4A235-9C56-4926-AE0E-52F0AC1D0CDB}">
      <dgm:prSet/>
      <dgm:spPr/>
      <dgm:t>
        <a:bodyPr/>
        <a:lstStyle/>
        <a:p>
          <a:endParaRPr lang="it-IT" sz="1600"/>
        </a:p>
      </dgm:t>
    </dgm:pt>
    <dgm:pt modelId="{5803C484-ED16-4D4A-B315-2EDF01E1AC01}">
      <dgm:prSet phldrT="[Testo]" custT="1"/>
      <dgm:spPr/>
      <dgm:t>
        <a:bodyPr lIns="72000" tIns="72000" rIns="72000" bIns="72000"/>
        <a:lstStyle/>
        <a:p>
          <a:r>
            <a:rPr lang="it-IT" sz="1200" dirty="0" smtClean="0"/>
            <a:t>caricamento asincrono</a:t>
          </a:r>
          <a:endParaRPr lang="it-IT" sz="1200" dirty="0"/>
        </a:p>
      </dgm:t>
    </dgm:pt>
    <dgm:pt modelId="{C6B5F46D-2972-460B-9728-1502342F829C}" type="parTrans" cxnId="{259A6118-DB11-49F3-BA65-6012D45B7B10}">
      <dgm:prSet custT="1"/>
      <dgm:spPr/>
      <dgm:t>
        <a:bodyPr/>
        <a:lstStyle/>
        <a:p>
          <a:endParaRPr lang="it-IT" sz="400"/>
        </a:p>
      </dgm:t>
    </dgm:pt>
    <dgm:pt modelId="{162A72FC-0404-42F8-BC19-6E94C959EDD0}" type="sibTrans" cxnId="{259A6118-DB11-49F3-BA65-6012D45B7B10}">
      <dgm:prSet/>
      <dgm:spPr/>
      <dgm:t>
        <a:bodyPr/>
        <a:lstStyle/>
        <a:p>
          <a:endParaRPr lang="it-IT" sz="1600"/>
        </a:p>
      </dgm:t>
    </dgm:pt>
    <dgm:pt modelId="{3252B0F8-B838-49F0-8002-C7BEAB5F0306}">
      <dgm:prSet phldrT="[Testo]" custT="1"/>
      <dgm:spPr/>
      <dgm:t>
        <a:bodyPr lIns="72000" tIns="72000" rIns="72000" bIns="72000"/>
        <a:lstStyle/>
        <a:p>
          <a:r>
            <a:rPr lang="it-IT" sz="1200" dirty="0" smtClean="0"/>
            <a:t>Oggetto </a:t>
          </a:r>
          <a:r>
            <a:rPr lang="it-IT" sz="1200" dirty="0" err="1" smtClean="0"/>
            <a:t>XMLHttpRequest</a:t>
          </a:r>
          <a:endParaRPr lang="it-IT" sz="1200" dirty="0"/>
        </a:p>
      </dgm:t>
    </dgm:pt>
    <dgm:pt modelId="{08835FF2-62D9-40A4-9889-FD28C35500FB}" type="parTrans" cxnId="{8692F0C6-F067-45EC-9E11-FA3C06C8A454}">
      <dgm:prSet custT="1"/>
      <dgm:spPr/>
      <dgm:t>
        <a:bodyPr/>
        <a:lstStyle/>
        <a:p>
          <a:endParaRPr lang="it-IT" sz="500"/>
        </a:p>
      </dgm:t>
    </dgm:pt>
    <dgm:pt modelId="{DF7A3A73-2B30-4928-9EB0-53A2319437E4}" type="sibTrans" cxnId="{8692F0C6-F067-45EC-9E11-FA3C06C8A454}">
      <dgm:prSet/>
      <dgm:spPr/>
      <dgm:t>
        <a:bodyPr/>
        <a:lstStyle/>
        <a:p>
          <a:endParaRPr lang="it-IT" sz="1800"/>
        </a:p>
      </dgm:t>
    </dgm:pt>
    <dgm:pt modelId="{B5A9696B-77AF-4CAC-B1A4-2E1B3A8F5A42}" type="pres">
      <dgm:prSet presAssocID="{DD83D47C-B49B-474B-A7AE-EAB5FE9307E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52317540-5F53-46D4-A97D-A815162DAA3A}" type="pres">
      <dgm:prSet presAssocID="{5627DC89-26C8-4B46-B720-42331E465389}" presName="root1" presStyleCnt="0"/>
      <dgm:spPr/>
    </dgm:pt>
    <dgm:pt modelId="{7CCE2DEE-C7DD-46EB-8C10-73BB44164AE2}" type="pres">
      <dgm:prSet presAssocID="{5627DC89-26C8-4B46-B720-42331E465389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B8CBB0A-65BD-457F-B1B4-01019DD2F919}" type="pres">
      <dgm:prSet presAssocID="{5627DC89-26C8-4B46-B720-42331E465389}" presName="level2hierChild" presStyleCnt="0"/>
      <dgm:spPr/>
    </dgm:pt>
    <dgm:pt modelId="{41AF6E5C-C7E7-4A81-9398-F58FE69425A9}" type="pres">
      <dgm:prSet presAssocID="{C6B5F46D-2972-460B-9728-1502342F829C}" presName="conn2-1" presStyleLbl="parChTrans1D2" presStyleIdx="0" presStyleCnt="1"/>
      <dgm:spPr/>
      <dgm:t>
        <a:bodyPr/>
        <a:lstStyle/>
        <a:p>
          <a:endParaRPr lang="it-IT"/>
        </a:p>
      </dgm:t>
    </dgm:pt>
    <dgm:pt modelId="{BB6718FC-17EC-4EF3-B10D-80DCE510BEAD}" type="pres">
      <dgm:prSet presAssocID="{C6B5F46D-2972-460B-9728-1502342F829C}" presName="connTx" presStyleLbl="parChTrans1D2" presStyleIdx="0" presStyleCnt="1"/>
      <dgm:spPr/>
      <dgm:t>
        <a:bodyPr/>
        <a:lstStyle/>
        <a:p>
          <a:endParaRPr lang="it-IT"/>
        </a:p>
      </dgm:t>
    </dgm:pt>
    <dgm:pt modelId="{C418F8BB-46C8-468D-8E48-B80D60E5C3A9}" type="pres">
      <dgm:prSet presAssocID="{5803C484-ED16-4D4A-B315-2EDF01E1AC01}" presName="root2" presStyleCnt="0"/>
      <dgm:spPr/>
    </dgm:pt>
    <dgm:pt modelId="{B4265310-A029-402D-B1C4-AD0398FEE596}" type="pres">
      <dgm:prSet presAssocID="{5803C484-ED16-4D4A-B315-2EDF01E1AC01}" presName="LevelTwoTextNode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4F91E342-F5E4-4875-8434-7199B506D275}" type="pres">
      <dgm:prSet presAssocID="{5803C484-ED16-4D4A-B315-2EDF01E1AC01}" presName="level3hierChild" presStyleCnt="0"/>
      <dgm:spPr/>
    </dgm:pt>
    <dgm:pt modelId="{3E88E009-11A1-477D-BCB1-2877DA05296F}" type="pres">
      <dgm:prSet presAssocID="{08835FF2-62D9-40A4-9889-FD28C35500FB}" presName="conn2-1" presStyleLbl="parChTrans1D3" presStyleIdx="0" presStyleCnt="1"/>
      <dgm:spPr/>
      <dgm:t>
        <a:bodyPr/>
        <a:lstStyle/>
        <a:p>
          <a:endParaRPr lang="it-IT"/>
        </a:p>
      </dgm:t>
    </dgm:pt>
    <dgm:pt modelId="{95807FE1-5AAA-4AEA-8875-65CF81470C00}" type="pres">
      <dgm:prSet presAssocID="{08835FF2-62D9-40A4-9889-FD28C35500FB}" presName="connTx" presStyleLbl="parChTrans1D3" presStyleIdx="0" presStyleCnt="1"/>
      <dgm:spPr/>
      <dgm:t>
        <a:bodyPr/>
        <a:lstStyle/>
        <a:p>
          <a:endParaRPr lang="it-IT"/>
        </a:p>
      </dgm:t>
    </dgm:pt>
    <dgm:pt modelId="{C9364FCB-C42D-4136-AC89-33CC84EAC682}" type="pres">
      <dgm:prSet presAssocID="{3252B0F8-B838-49F0-8002-C7BEAB5F0306}" presName="root2" presStyleCnt="0"/>
      <dgm:spPr/>
    </dgm:pt>
    <dgm:pt modelId="{4B594884-4188-4164-A592-E9B357BF7E56}" type="pres">
      <dgm:prSet presAssocID="{3252B0F8-B838-49F0-8002-C7BEAB5F0306}" presName="LevelTwoTextNode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B4BA922E-28EB-45A7-A1F8-D739A80C3F2D}" type="pres">
      <dgm:prSet presAssocID="{3252B0F8-B838-49F0-8002-C7BEAB5F0306}" presName="level3hierChild" presStyleCnt="0"/>
      <dgm:spPr/>
    </dgm:pt>
  </dgm:ptLst>
  <dgm:cxnLst>
    <dgm:cxn modelId="{5AA3F24A-D9CD-4136-BEE2-C5AB1B9A2EBC}" type="presOf" srcId="{08835FF2-62D9-40A4-9889-FD28C35500FB}" destId="{95807FE1-5AAA-4AEA-8875-65CF81470C00}" srcOrd="1" destOrd="0" presId="urn:microsoft.com/office/officeart/2005/8/layout/hierarchy2"/>
    <dgm:cxn modelId="{6225ED13-5184-4FFC-B511-649C46BC5D66}" type="presOf" srcId="{08835FF2-62D9-40A4-9889-FD28C35500FB}" destId="{3E88E009-11A1-477D-BCB1-2877DA05296F}" srcOrd="0" destOrd="0" presId="urn:microsoft.com/office/officeart/2005/8/layout/hierarchy2"/>
    <dgm:cxn modelId="{3EC5C1BE-F73B-4BA1-AEA8-DCB1B4A44444}" type="presOf" srcId="{5627DC89-26C8-4B46-B720-42331E465389}" destId="{7CCE2DEE-C7DD-46EB-8C10-73BB44164AE2}" srcOrd="0" destOrd="0" presId="urn:microsoft.com/office/officeart/2005/8/layout/hierarchy2"/>
    <dgm:cxn modelId="{8692F0C6-F067-45EC-9E11-FA3C06C8A454}" srcId="{5803C484-ED16-4D4A-B315-2EDF01E1AC01}" destId="{3252B0F8-B838-49F0-8002-C7BEAB5F0306}" srcOrd="0" destOrd="0" parTransId="{08835FF2-62D9-40A4-9889-FD28C35500FB}" sibTransId="{DF7A3A73-2B30-4928-9EB0-53A2319437E4}"/>
    <dgm:cxn modelId="{9BD4A235-9C56-4926-AE0E-52F0AC1D0CDB}" srcId="{DD83D47C-B49B-474B-A7AE-EAB5FE9307E6}" destId="{5627DC89-26C8-4B46-B720-42331E465389}" srcOrd="0" destOrd="0" parTransId="{E0060D87-7284-4355-88F2-202A4B74C995}" sibTransId="{2136A262-9559-41B0-A257-4F5BB669C5E1}"/>
    <dgm:cxn modelId="{C73C1790-C3E4-4B4F-B4FA-153D2B9BB7B4}" type="presOf" srcId="{C6B5F46D-2972-460B-9728-1502342F829C}" destId="{41AF6E5C-C7E7-4A81-9398-F58FE69425A9}" srcOrd="0" destOrd="0" presId="urn:microsoft.com/office/officeart/2005/8/layout/hierarchy2"/>
    <dgm:cxn modelId="{259A6118-DB11-49F3-BA65-6012D45B7B10}" srcId="{5627DC89-26C8-4B46-B720-42331E465389}" destId="{5803C484-ED16-4D4A-B315-2EDF01E1AC01}" srcOrd="0" destOrd="0" parTransId="{C6B5F46D-2972-460B-9728-1502342F829C}" sibTransId="{162A72FC-0404-42F8-BC19-6E94C959EDD0}"/>
    <dgm:cxn modelId="{4C14851A-BCB9-4F9A-8CD2-E7E18736B95F}" type="presOf" srcId="{C6B5F46D-2972-460B-9728-1502342F829C}" destId="{BB6718FC-17EC-4EF3-B10D-80DCE510BEAD}" srcOrd="1" destOrd="0" presId="urn:microsoft.com/office/officeart/2005/8/layout/hierarchy2"/>
    <dgm:cxn modelId="{07656B73-45A6-4D1D-911E-494BEBEB3598}" type="presOf" srcId="{5803C484-ED16-4D4A-B315-2EDF01E1AC01}" destId="{B4265310-A029-402D-B1C4-AD0398FEE596}" srcOrd="0" destOrd="0" presId="urn:microsoft.com/office/officeart/2005/8/layout/hierarchy2"/>
    <dgm:cxn modelId="{E882F358-5FA1-4676-ADAD-4E883B573846}" type="presOf" srcId="{3252B0F8-B838-49F0-8002-C7BEAB5F0306}" destId="{4B594884-4188-4164-A592-E9B357BF7E56}" srcOrd="0" destOrd="0" presId="urn:microsoft.com/office/officeart/2005/8/layout/hierarchy2"/>
    <dgm:cxn modelId="{E50A99FF-2D65-4911-9D7A-8CD1F3F61024}" type="presOf" srcId="{DD83D47C-B49B-474B-A7AE-EAB5FE9307E6}" destId="{B5A9696B-77AF-4CAC-B1A4-2E1B3A8F5A42}" srcOrd="0" destOrd="0" presId="urn:microsoft.com/office/officeart/2005/8/layout/hierarchy2"/>
    <dgm:cxn modelId="{77ABB8C0-676D-40DD-A1A8-01FC583538A6}" type="presParOf" srcId="{B5A9696B-77AF-4CAC-B1A4-2E1B3A8F5A42}" destId="{52317540-5F53-46D4-A97D-A815162DAA3A}" srcOrd="0" destOrd="0" presId="urn:microsoft.com/office/officeart/2005/8/layout/hierarchy2"/>
    <dgm:cxn modelId="{06503CF5-F9A1-4E54-B3B0-4127D50E9074}" type="presParOf" srcId="{52317540-5F53-46D4-A97D-A815162DAA3A}" destId="{7CCE2DEE-C7DD-46EB-8C10-73BB44164AE2}" srcOrd="0" destOrd="0" presId="urn:microsoft.com/office/officeart/2005/8/layout/hierarchy2"/>
    <dgm:cxn modelId="{E0FD8530-BA1D-428A-9731-0E6CABF13B1E}" type="presParOf" srcId="{52317540-5F53-46D4-A97D-A815162DAA3A}" destId="{7B8CBB0A-65BD-457F-B1B4-01019DD2F919}" srcOrd="1" destOrd="0" presId="urn:microsoft.com/office/officeart/2005/8/layout/hierarchy2"/>
    <dgm:cxn modelId="{0D239D56-394B-4462-A8C8-5959456B065C}" type="presParOf" srcId="{7B8CBB0A-65BD-457F-B1B4-01019DD2F919}" destId="{41AF6E5C-C7E7-4A81-9398-F58FE69425A9}" srcOrd="0" destOrd="0" presId="urn:microsoft.com/office/officeart/2005/8/layout/hierarchy2"/>
    <dgm:cxn modelId="{C0C7C901-9DEB-4A07-BB31-B66F9EE28C74}" type="presParOf" srcId="{41AF6E5C-C7E7-4A81-9398-F58FE69425A9}" destId="{BB6718FC-17EC-4EF3-B10D-80DCE510BEAD}" srcOrd="0" destOrd="0" presId="urn:microsoft.com/office/officeart/2005/8/layout/hierarchy2"/>
    <dgm:cxn modelId="{9D7B73DE-99DA-4482-A49A-2EB37801AB0E}" type="presParOf" srcId="{7B8CBB0A-65BD-457F-B1B4-01019DD2F919}" destId="{C418F8BB-46C8-468D-8E48-B80D60E5C3A9}" srcOrd="1" destOrd="0" presId="urn:microsoft.com/office/officeart/2005/8/layout/hierarchy2"/>
    <dgm:cxn modelId="{2B06DB6F-4AD6-420B-B6ED-6884C30BC944}" type="presParOf" srcId="{C418F8BB-46C8-468D-8E48-B80D60E5C3A9}" destId="{B4265310-A029-402D-B1C4-AD0398FEE596}" srcOrd="0" destOrd="0" presId="urn:microsoft.com/office/officeart/2005/8/layout/hierarchy2"/>
    <dgm:cxn modelId="{7A96A828-075D-4085-A409-849949FB4833}" type="presParOf" srcId="{C418F8BB-46C8-468D-8E48-B80D60E5C3A9}" destId="{4F91E342-F5E4-4875-8434-7199B506D275}" srcOrd="1" destOrd="0" presId="urn:microsoft.com/office/officeart/2005/8/layout/hierarchy2"/>
    <dgm:cxn modelId="{75842D16-BEA5-47D1-88FE-02C56ED63ED4}" type="presParOf" srcId="{4F91E342-F5E4-4875-8434-7199B506D275}" destId="{3E88E009-11A1-477D-BCB1-2877DA05296F}" srcOrd="0" destOrd="0" presId="urn:microsoft.com/office/officeart/2005/8/layout/hierarchy2"/>
    <dgm:cxn modelId="{CC3A589E-6962-4E57-ACAD-08DD79D4DB7D}" type="presParOf" srcId="{3E88E009-11A1-477D-BCB1-2877DA05296F}" destId="{95807FE1-5AAA-4AEA-8875-65CF81470C00}" srcOrd="0" destOrd="0" presId="urn:microsoft.com/office/officeart/2005/8/layout/hierarchy2"/>
    <dgm:cxn modelId="{7E87C40F-4ED0-4B6A-8D2A-0A28CC00A25B}" type="presParOf" srcId="{4F91E342-F5E4-4875-8434-7199B506D275}" destId="{C9364FCB-C42D-4136-AC89-33CC84EAC682}" srcOrd="1" destOrd="0" presId="urn:microsoft.com/office/officeart/2005/8/layout/hierarchy2"/>
    <dgm:cxn modelId="{3CF4999D-BB28-43B1-ACC7-51D32D03D36F}" type="presParOf" srcId="{C9364FCB-C42D-4136-AC89-33CC84EAC682}" destId="{4B594884-4188-4164-A592-E9B357BF7E56}" srcOrd="0" destOrd="0" presId="urn:microsoft.com/office/officeart/2005/8/layout/hierarchy2"/>
    <dgm:cxn modelId="{71AF9ECD-7F16-4844-9E34-31A6B58BA0C6}" type="presParOf" srcId="{C9364FCB-C42D-4136-AC89-33CC84EAC682}" destId="{B4BA922E-28EB-45A7-A1F8-D739A80C3F2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CCE2DEE-C7DD-46EB-8C10-73BB44164AE2}">
      <dsp:nvSpPr>
        <dsp:cNvPr id="0" name=""/>
        <dsp:cNvSpPr/>
      </dsp:nvSpPr>
      <dsp:spPr>
        <a:xfrm>
          <a:off x="208171" y="1566209"/>
          <a:ext cx="1553961" cy="776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0" tIns="72000" rIns="72000" bIns="7200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 err="1" smtClean="0"/>
            <a:t>Content-type</a:t>
          </a:r>
          <a:endParaRPr lang="it-IT" sz="1200" b="1" kern="1200" dirty="0"/>
        </a:p>
      </dsp:txBody>
      <dsp:txXfrm>
        <a:off x="208171" y="1566209"/>
        <a:ext cx="1553961" cy="776980"/>
      </dsp:txXfrm>
    </dsp:sp>
    <dsp:sp modelId="{41AF6E5C-C7E7-4A81-9398-F58FE69425A9}">
      <dsp:nvSpPr>
        <dsp:cNvPr id="0" name=""/>
        <dsp:cNvSpPr/>
      </dsp:nvSpPr>
      <dsp:spPr>
        <a:xfrm rot="17945813">
          <a:off x="1433814" y="1376049"/>
          <a:ext cx="1278223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1278223" y="20195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400" kern="1200"/>
        </a:p>
      </dsp:txBody>
      <dsp:txXfrm rot="17945813">
        <a:off x="2040970" y="1364288"/>
        <a:ext cx="63911" cy="63911"/>
      </dsp:txXfrm>
    </dsp:sp>
    <dsp:sp modelId="{B4265310-A029-402D-B1C4-AD0398FEE596}">
      <dsp:nvSpPr>
        <dsp:cNvPr id="0" name=""/>
        <dsp:cNvSpPr/>
      </dsp:nvSpPr>
      <dsp:spPr>
        <a:xfrm>
          <a:off x="2383718" y="449299"/>
          <a:ext cx="1553961" cy="776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0" tIns="72000" rIns="72000" bIns="7200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lo può elaborare il browser?</a:t>
          </a:r>
          <a:endParaRPr lang="it-IT" sz="1200" kern="1200" dirty="0"/>
        </a:p>
      </dsp:txBody>
      <dsp:txXfrm>
        <a:off x="2383718" y="449299"/>
        <a:ext cx="1553961" cy="776980"/>
      </dsp:txXfrm>
    </dsp:sp>
    <dsp:sp modelId="{3E88E009-11A1-477D-BCB1-2877DA05296F}">
      <dsp:nvSpPr>
        <dsp:cNvPr id="0" name=""/>
        <dsp:cNvSpPr/>
      </dsp:nvSpPr>
      <dsp:spPr>
        <a:xfrm rot="19457599">
          <a:off x="3865730" y="594212"/>
          <a:ext cx="765483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765483" y="20195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19457599">
        <a:off x="4229334" y="595270"/>
        <a:ext cx="38274" cy="38274"/>
      </dsp:txXfrm>
    </dsp:sp>
    <dsp:sp modelId="{4B594884-4188-4164-A592-E9B357BF7E56}">
      <dsp:nvSpPr>
        <dsp:cNvPr id="0" name=""/>
        <dsp:cNvSpPr/>
      </dsp:nvSpPr>
      <dsp:spPr>
        <a:xfrm>
          <a:off x="4559264" y="2535"/>
          <a:ext cx="1553961" cy="776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0" tIns="72000" rIns="72000" bIns="7200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Caricamento nel DOM</a:t>
          </a:r>
          <a:endParaRPr lang="it-IT" sz="1200" kern="1200" dirty="0"/>
        </a:p>
      </dsp:txBody>
      <dsp:txXfrm>
        <a:off x="4559264" y="2535"/>
        <a:ext cx="1553961" cy="776980"/>
      </dsp:txXfrm>
    </dsp:sp>
    <dsp:sp modelId="{C55AE8F9-4799-45DD-BD36-A16D8AF643D1}">
      <dsp:nvSpPr>
        <dsp:cNvPr id="0" name=""/>
        <dsp:cNvSpPr/>
      </dsp:nvSpPr>
      <dsp:spPr>
        <a:xfrm>
          <a:off x="6113225" y="370830"/>
          <a:ext cx="621584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621584" y="20195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6408478" y="375486"/>
        <a:ext cx="31079" cy="31079"/>
      </dsp:txXfrm>
    </dsp:sp>
    <dsp:sp modelId="{A6DB0885-305F-4726-80D3-DCC6BA4CFE0D}">
      <dsp:nvSpPr>
        <dsp:cNvPr id="0" name=""/>
        <dsp:cNvSpPr/>
      </dsp:nvSpPr>
      <dsp:spPr>
        <a:xfrm>
          <a:off x="6734810" y="2535"/>
          <a:ext cx="1553961" cy="776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0" tIns="72000" rIns="72000" bIns="7200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Visualizzazione</a:t>
          </a:r>
          <a:endParaRPr lang="it-IT" sz="1200" kern="1200" dirty="0"/>
        </a:p>
      </dsp:txBody>
      <dsp:txXfrm>
        <a:off x="6734810" y="2535"/>
        <a:ext cx="1553961" cy="776980"/>
      </dsp:txXfrm>
    </dsp:sp>
    <dsp:sp modelId="{0C9DF345-F20E-459F-8D8E-B1B74DBAFB0A}">
      <dsp:nvSpPr>
        <dsp:cNvPr id="0" name=""/>
        <dsp:cNvSpPr/>
      </dsp:nvSpPr>
      <dsp:spPr>
        <a:xfrm rot="2142401">
          <a:off x="3865730" y="1040976"/>
          <a:ext cx="765483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765483" y="20195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 rot="2142401">
        <a:off x="4229334" y="1042034"/>
        <a:ext cx="38274" cy="38274"/>
      </dsp:txXfrm>
    </dsp:sp>
    <dsp:sp modelId="{20121FE7-78E3-49B0-AAA6-706FC88ACC7D}">
      <dsp:nvSpPr>
        <dsp:cNvPr id="0" name=""/>
        <dsp:cNvSpPr/>
      </dsp:nvSpPr>
      <dsp:spPr>
        <a:xfrm>
          <a:off x="4559264" y="896063"/>
          <a:ext cx="1553961" cy="776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0" tIns="72000" rIns="72000" bIns="7200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Caricamento degli altri file necessari</a:t>
          </a:r>
          <a:endParaRPr lang="it-IT" sz="1200" kern="1200" dirty="0"/>
        </a:p>
      </dsp:txBody>
      <dsp:txXfrm>
        <a:off x="4559264" y="896063"/>
        <a:ext cx="1553961" cy="776980"/>
      </dsp:txXfrm>
    </dsp:sp>
    <dsp:sp modelId="{A459D7A8-2597-4B3D-AB7C-EEBDFFF1C084}">
      <dsp:nvSpPr>
        <dsp:cNvPr id="0" name=""/>
        <dsp:cNvSpPr/>
      </dsp:nvSpPr>
      <dsp:spPr>
        <a:xfrm rot="1186030">
          <a:off x="1742673" y="2046195"/>
          <a:ext cx="660505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660505" y="20195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400" kern="1200"/>
        </a:p>
      </dsp:txBody>
      <dsp:txXfrm rot="1186030">
        <a:off x="2056413" y="2049877"/>
        <a:ext cx="33025" cy="33025"/>
      </dsp:txXfrm>
    </dsp:sp>
    <dsp:sp modelId="{EED970F8-6431-446D-B36B-17B35173CAE5}">
      <dsp:nvSpPr>
        <dsp:cNvPr id="0" name=""/>
        <dsp:cNvSpPr/>
      </dsp:nvSpPr>
      <dsp:spPr>
        <a:xfrm>
          <a:off x="2383718" y="1789591"/>
          <a:ext cx="1553961" cy="776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0" tIns="72000" rIns="72000" bIns="7200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Esiste un </a:t>
          </a:r>
          <a:r>
            <a:rPr lang="it-IT" sz="1200" kern="1200" dirty="0" err="1" smtClean="0"/>
            <a:t>un</a:t>
          </a:r>
          <a:r>
            <a:rPr lang="it-IT" sz="1200" kern="1200" dirty="0" smtClean="0"/>
            <a:t> </a:t>
          </a:r>
          <a:br>
            <a:rPr lang="it-IT" sz="1200" kern="1200" dirty="0" smtClean="0"/>
          </a:br>
          <a:r>
            <a:rPr lang="it-IT" sz="1200" kern="1200" dirty="0" smtClean="0"/>
            <a:t>plug-in registrato che può elaborarlo?</a:t>
          </a:r>
          <a:endParaRPr lang="it-IT" sz="1200" kern="1200" dirty="0"/>
        </a:p>
      </dsp:txBody>
      <dsp:txXfrm>
        <a:off x="2383718" y="1789591"/>
        <a:ext cx="1553961" cy="776980"/>
      </dsp:txXfrm>
    </dsp:sp>
    <dsp:sp modelId="{D10878B3-AA57-4691-990A-4D8B671AA0FF}">
      <dsp:nvSpPr>
        <dsp:cNvPr id="0" name=""/>
        <dsp:cNvSpPr/>
      </dsp:nvSpPr>
      <dsp:spPr>
        <a:xfrm>
          <a:off x="3937679" y="2157886"/>
          <a:ext cx="621584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621584" y="20195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400" kern="1200"/>
        </a:p>
      </dsp:txBody>
      <dsp:txXfrm>
        <a:off x="4232932" y="2162541"/>
        <a:ext cx="31079" cy="31079"/>
      </dsp:txXfrm>
    </dsp:sp>
    <dsp:sp modelId="{9886C4EE-1C2B-4A9C-A610-972F63813D66}">
      <dsp:nvSpPr>
        <dsp:cNvPr id="0" name=""/>
        <dsp:cNvSpPr/>
      </dsp:nvSpPr>
      <dsp:spPr>
        <a:xfrm>
          <a:off x="4559264" y="1789591"/>
          <a:ext cx="1553961" cy="776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0" tIns="72000" rIns="72000" bIns="7200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Viene passato </a:t>
          </a:r>
          <a:br>
            <a:rPr lang="it-IT" sz="1200" kern="1200" dirty="0" smtClean="0"/>
          </a:br>
          <a:r>
            <a:rPr lang="it-IT" sz="1200" kern="1200" dirty="0" smtClean="0"/>
            <a:t> al plug-in</a:t>
          </a:r>
          <a:endParaRPr lang="it-IT" sz="1200" kern="1200" dirty="0"/>
        </a:p>
      </dsp:txBody>
      <dsp:txXfrm>
        <a:off x="4559264" y="1789591"/>
        <a:ext cx="1553961" cy="776980"/>
      </dsp:txXfrm>
    </dsp:sp>
    <dsp:sp modelId="{93EF162A-FD8F-4DDA-B6AB-00D0EFC90577}">
      <dsp:nvSpPr>
        <dsp:cNvPr id="0" name=""/>
        <dsp:cNvSpPr/>
      </dsp:nvSpPr>
      <dsp:spPr>
        <a:xfrm>
          <a:off x="6113225" y="2157886"/>
          <a:ext cx="621584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621584" y="20195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6408478" y="2162541"/>
        <a:ext cx="31079" cy="31079"/>
      </dsp:txXfrm>
    </dsp:sp>
    <dsp:sp modelId="{CFE7ECB0-4D01-4B38-A035-D61A1335B0D8}">
      <dsp:nvSpPr>
        <dsp:cNvPr id="0" name=""/>
        <dsp:cNvSpPr/>
      </dsp:nvSpPr>
      <dsp:spPr>
        <a:xfrm>
          <a:off x="6734810" y="1789591"/>
          <a:ext cx="1553961" cy="776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0" tIns="72000" rIns="72000" bIns="7200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Visualizzazione</a:t>
          </a:r>
          <a:endParaRPr lang="it-IT" sz="1200" kern="1200" dirty="0"/>
        </a:p>
      </dsp:txBody>
      <dsp:txXfrm>
        <a:off x="6734810" y="1789591"/>
        <a:ext cx="1553961" cy="776980"/>
      </dsp:txXfrm>
    </dsp:sp>
    <dsp:sp modelId="{C376E513-FC46-4D97-B7C2-3B650440E726}">
      <dsp:nvSpPr>
        <dsp:cNvPr id="0" name=""/>
        <dsp:cNvSpPr/>
      </dsp:nvSpPr>
      <dsp:spPr>
        <a:xfrm rot="3654187">
          <a:off x="1433814" y="2492959"/>
          <a:ext cx="1278223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1278223" y="20195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400" kern="1200"/>
        </a:p>
      </dsp:txBody>
      <dsp:txXfrm rot="3654187">
        <a:off x="2040970" y="2481198"/>
        <a:ext cx="63911" cy="63911"/>
      </dsp:txXfrm>
    </dsp:sp>
    <dsp:sp modelId="{FD0F2EEE-06F2-4A2C-9011-D5E5DAD049D0}">
      <dsp:nvSpPr>
        <dsp:cNvPr id="0" name=""/>
        <dsp:cNvSpPr/>
      </dsp:nvSpPr>
      <dsp:spPr>
        <a:xfrm>
          <a:off x="2383718" y="2683118"/>
          <a:ext cx="1553961" cy="776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0" tIns="72000" rIns="72000" bIns="7200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È un file di tipo sconosciuto</a:t>
          </a:r>
          <a:endParaRPr lang="it-IT" sz="1200" kern="1200" dirty="0"/>
        </a:p>
      </dsp:txBody>
      <dsp:txXfrm>
        <a:off x="2383718" y="2683118"/>
        <a:ext cx="1553961" cy="776980"/>
      </dsp:txXfrm>
    </dsp:sp>
    <dsp:sp modelId="{9AE8FA82-C57B-4ADF-B5E3-8350956AA0D1}">
      <dsp:nvSpPr>
        <dsp:cNvPr id="0" name=""/>
        <dsp:cNvSpPr/>
      </dsp:nvSpPr>
      <dsp:spPr>
        <a:xfrm>
          <a:off x="3937679" y="3051414"/>
          <a:ext cx="621584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621584" y="20195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400" kern="1200"/>
        </a:p>
      </dsp:txBody>
      <dsp:txXfrm>
        <a:off x="4232932" y="3056069"/>
        <a:ext cx="31079" cy="31079"/>
      </dsp:txXfrm>
    </dsp:sp>
    <dsp:sp modelId="{8EFA56A0-7186-46EA-828A-994F3E13E6A3}">
      <dsp:nvSpPr>
        <dsp:cNvPr id="0" name=""/>
        <dsp:cNvSpPr/>
      </dsp:nvSpPr>
      <dsp:spPr>
        <a:xfrm>
          <a:off x="4559264" y="2683118"/>
          <a:ext cx="1553961" cy="776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0" tIns="72000" rIns="72000" bIns="7200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Si propone all'utente</a:t>
          </a:r>
          <a:br>
            <a:rPr lang="it-IT" sz="1200" kern="1200" dirty="0" smtClean="0"/>
          </a:br>
          <a:r>
            <a:rPr lang="it-IT" sz="1200" kern="1200" dirty="0" smtClean="0"/>
            <a:t> di salvarlo su disco o di passarlo ad un programma esterno</a:t>
          </a:r>
          <a:endParaRPr lang="it-IT" sz="1200" kern="1200" dirty="0"/>
        </a:p>
      </dsp:txBody>
      <dsp:txXfrm>
        <a:off x="4559264" y="2683118"/>
        <a:ext cx="1553961" cy="77698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CCE2DEE-C7DD-46EB-8C10-73BB44164AE2}">
      <dsp:nvSpPr>
        <dsp:cNvPr id="0" name=""/>
        <dsp:cNvSpPr/>
      </dsp:nvSpPr>
      <dsp:spPr>
        <a:xfrm>
          <a:off x="127" y="1342870"/>
          <a:ext cx="1553789" cy="7768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0" tIns="72000" rIns="72000" bIns="7200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 smtClean="0"/>
            <a:t>richiesta</a:t>
          </a:r>
          <a:endParaRPr lang="it-IT" sz="1200" b="1" kern="1200" dirty="0"/>
        </a:p>
      </dsp:txBody>
      <dsp:txXfrm>
        <a:off x="127" y="1342870"/>
        <a:ext cx="1553789" cy="776894"/>
      </dsp:txXfrm>
    </dsp:sp>
    <dsp:sp modelId="{41AF6E5C-C7E7-4A81-9398-F58FE69425A9}">
      <dsp:nvSpPr>
        <dsp:cNvPr id="0" name=""/>
        <dsp:cNvSpPr/>
      </dsp:nvSpPr>
      <dsp:spPr>
        <a:xfrm>
          <a:off x="1553917" y="1711124"/>
          <a:ext cx="621515" cy="40385"/>
        </a:xfrm>
        <a:custGeom>
          <a:avLst/>
          <a:gdLst/>
          <a:ahLst/>
          <a:cxnLst/>
          <a:rect l="0" t="0" r="0" b="0"/>
          <a:pathLst>
            <a:path>
              <a:moveTo>
                <a:pt x="0" y="20192"/>
              </a:moveTo>
              <a:lnTo>
                <a:pt x="621515" y="201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400" kern="1200"/>
        </a:p>
      </dsp:txBody>
      <dsp:txXfrm>
        <a:off x="1849137" y="1715779"/>
        <a:ext cx="31075" cy="31075"/>
      </dsp:txXfrm>
    </dsp:sp>
    <dsp:sp modelId="{B4265310-A029-402D-B1C4-AD0398FEE596}">
      <dsp:nvSpPr>
        <dsp:cNvPr id="0" name=""/>
        <dsp:cNvSpPr/>
      </dsp:nvSpPr>
      <dsp:spPr>
        <a:xfrm>
          <a:off x="2175433" y="1342870"/>
          <a:ext cx="1553789" cy="7768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0" tIns="72000" rIns="72000" bIns="7200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caricamento asincrono</a:t>
          </a:r>
          <a:endParaRPr lang="it-IT" sz="1200" kern="1200" dirty="0"/>
        </a:p>
      </dsp:txBody>
      <dsp:txXfrm>
        <a:off x="2175433" y="1342870"/>
        <a:ext cx="1553789" cy="776894"/>
      </dsp:txXfrm>
    </dsp:sp>
    <dsp:sp modelId="{3E88E009-11A1-477D-BCB1-2877DA05296F}">
      <dsp:nvSpPr>
        <dsp:cNvPr id="0" name=""/>
        <dsp:cNvSpPr/>
      </dsp:nvSpPr>
      <dsp:spPr>
        <a:xfrm>
          <a:off x="3729222" y="1711124"/>
          <a:ext cx="621515" cy="40385"/>
        </a:xfrm>
        <a:custGeom>
          <a:avLst/>
          <a:gdLst/>
          <a:ahLst/>
          <a:cxnLst/>
          <a:rect l="0" t="0" r="0" b="0"/>
          <a:pathLst>
            <a:path>
              <a:moveTo>
                <a:pt x="0" y="20192"/>
              </a:moveTo>
              <a:lnTo>
                <a:pt x="621515" y="2019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/>
        </a:p>
      </dsp:txBody>
      <dsp:txXfrm>
        <a:off x="4024442" y="1715779"/>
        <a:ext cx="31075" cy="31075"/>
      </dsp:txXfrm>
    </dsp:sp>
    <dsp:sp modelId="{4B594884-4188-4164-A592-E9B357BF7E56}">
      <dsp:nvSpPr>
        <dsp:cNvPr id="0" name=""/>
        <dsp:cNvSpPr/>
      </dsp:nvSpPr>
      <dsp:spPr>
        <a:xfrm>
          <a:off x="4350738" y="1342870"/>
          <a:ext cx="1553789" cy="7768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0" tIns="72000" rIns="72000" bIns="7200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Oggetto </a:t>
          </a:r>
          <a:r>
            <a:rPr lang="it-IT" sz="1200" kern="1200" dirty="0" err="1" smtClean="0"/>
            <a:t>XMLHttpRequest</a:t>
          </a:r>
          <a:endParaRPr lang="it-IT" sz="1200" kern="1200" dirty="0"/>
        </a:p>
      </dsp:txBody>
      <dsp:txXfrm>
        <a:off x="4350738" y="1342870"/>
        <a:ext cx="1553789" cy="7768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/>
              <a:pPr/>
              <a:t>21/05/2012</a:t>
            </a:fld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/>
              <a:pPr/>
              <a:t>21/05/2012</a:t>
            </a:fld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/>
              <a:pPr/>
              <a:t>21/05/2012</a:t>
            </a:fld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/>
              <a:pPr/>
              <a:t>21/05/2012</a:t>
            </a:fld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/>
              <a:pPr/>
              <a:t>21/05/2012</a:t>
            </a:fld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/>
              <a:pPr/>
              <a:t>21/05/2012</a:t>
            </a:fld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/>
              <a:pPr/>
              <a:t>21/05/2012</a:t>
            </a:fld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/>
              <a:pPr/>
              <a:t>21/05/2012</a:t>
            </a:fld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/>
              <a:pPr/>
              <a:t>21/05/2012</a:t>
            </a:fld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/>
              <a:pPr/>
              <a:t>21/05/2012</a:t>
            </a:fld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 smtClean="0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/>
              <a:pPr/>
              <a:t>21/05/2012</a:t>
            </a:fld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A91562E3-48FC-4576-B776-E6087E72B2C5}" type="datetimeFigureOut">
              <a:rPr lang="it-IT" smtClean="0"/>
              <a:pPr/>
              <a:t>21/05/2012</a:t>
            </a:fld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288B551-527B-470A-B8A2-348D40C0AC9B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api.jquery.com/jQuery.ajax/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17303"/>
            <a:ext cx="7772400" cy="1102519"/>
          </a:xfrm>
        </p:spPr>
        <p:txBody>
          <a:bodyPr/>
          <a:lstStyle/>
          <a:p>
            <a:r>
              <a:rPr lang="it-IT" dirty="0" smtClean="0"/>
              <a:t>lezione 8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3528" y="411510"/>
            <a:ext cx="8568952" cy="576065"/>
          </a:xfrm>
          <a:blipFill dpi="0" rotWithShape="1">
            <a:blip r:embed="rId2" cstate="print">
              <a:alphaModFix amt="20000"/>
            </a:blip>
            <a:srcRect/>
            <a:stretch>
              <a:fillRect t="20000" r="84000" b="20000"/>
            </a:stretch>
          </a:blipFill>
        </p:spPr>
        <p:txBody>
          <a:bodyPr lIns="90000"/>
          <a:lstStyle/>
          <a:p>
            <a:r>
              <a:rPr lang="it-IT" sz="3200" spc="300" dirty="0" smtClean="0">
                <a:solidFill>
                  <a:schemeClr val="bg1">
                    <a:lumMod val="65000"/>
                  </a:schemeClr>
                </a:solidFill>
                <a:latin typeface="TitilliumText22L Xb" pitchFamily="50" charset="0"/>
              </a:rPr>
              <a:t>TIPI </a:t>
            </a:r>
            <a:r>
              <a:rPr lang="it-IT" sz="3200" spc="300" dirty="0" err="1" smtClean="0">
                <a:solidFill>
                  <a:schemeClr val="bg1">
                    <a:lumMod val="65000"/>
                  </a:schemeClr>
                </a:solidFill>
                <a:latin typeface="TitilliumText22L Xb" pitchFamily="50" charset="0"/>
              </a:rPr>
              <a:t>DI</a:t>
            </a:r>
            <a:r>
              <a:rPr lang="it-IT" sz="3200" spc="300" dirty="0" smtClean="0">
                <a:solidFill>
                  <a:schemeClr val="bg1">
                    <a:lumMod val="65000"/>
                  </a:schemeClr>
                </a:solidFill>
                <a:latin typeface="TitilliumText22L Xb" pitchFamily="50" charset="0"/>
              </a:rPr>
              <a:t> DATI</a:t>
            </a:r>
            <a:endParaRPr lang="it-IT" sz="3200" spc="300" dirty="0">
              <a:solidFill>
                <a:schemeClr val="bg1">
                  <a:lumMod val="65000"/>
                </a:schemeClr>
              </a:solidFill>
              <a:latin typeface="TitilliumText22L Xb" pitchFamily="50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059582"/>
            <a:ext cx="8568952" cy="3744416"/>
          </a:xfrm>
        </p:spPr>
        <p:txBody>
          <a:bodyPr/>
          <a:lstStyle/>
          <a:p>
            <a:r>
              <a:rPr lang="it-IT" sz="1800" dirty="0" smtClean="0"/>
              <a:t>I metodi AJAX di </a:t>
            </a:r>
            <a:r>
              <a:rPr lang="it-IT" sz="1800" dirty="0" err="1" smtClean="0"/>
              <a:t>jQuery</a:t>
            </a:r>
            <a:r>
              <a:rPr lang="it-IT" sz="1800" dirty="0" smtClean="0"/>
              <a:t> devono sapere che tipo di informazioni che riceveranno quando si esegue una richiesta Ajax. In alcuni casi ci sono metodi specifici per tipo di dati </a:t>
            </a:r>
            <a:r>
              <a:rPr lang="it-IT" sz="1800" dirty="0" err="1" smtClean="0"/>
              <a:t>specifci</a:t>
            </a:r>
            <a:r>
              <a:rPr lang="it-IT" sz="1800" dirty="0" smtClean="0"/>
              <a:t>, in altri il tipo di dati fa parte della configurazione del metodo:</a:t>
            </a:r>
          </a:p>
          <a:p>
            <a:pPr lvl="1"/>
            <a:r>
              <a:rPr lang="it-IT" sz="1400" b="1" dirty="0" smtClean="0"/>
              <a:t>testo</a:t>
            </a:r>
            <a:r>
              <a:rPr lang="it-IT" sz="1400" dirty="0" smtClean="0"/>
              <a:t/>
            </a:r>
            <a:br>
              <a:rPr lang="it-IT" sz="1400" dirty="0" smtClean="0"/>
            </a:br>
            <a:r>
              <a:rPr lang="it-IT" sz="1400" dirty="0" smtClean="0"/>
              <a:t>Semplici stringhe.</a:t>
            </a:r>
          </a:p>
          <a:p>
            <a:pPr lvl="1"/>
            <a:r>
              <a:rPr lang="it-IT" sz="1400" b="1" dirty="0" smtClean="0"/>
              <a:t>html</a:t>
            </a:r>
            <a:r>
              <a:rPr lang="it-IT" sz="1400" dirty="0" smtClean="0"/>
              <a:t/>
            </a:r>
            <a:br>
              <a:rPr lang="it-IT" sz="1400" dirty="0" smtClean="0"/>
            </a:br>
            <a:r>
              <a:rPr lang="it-IT" sz="1400" dirty="0" smtClean="0"/>
              <a:t>blocchi di codice HTML che verranno inseriti nulla pagina.</a:t>
            </a:r>
          </a:p>
          <a:p>
            <a:pPr lvl="1"/>
            <a:r>
              <a:rPr lang="it-IT" sz="1400" b="1" dirty="0" smtClean="0"/>
              <a:t>script</a:t>
            </a:r>
            <a:r>
              <a:rPr lang="it-IT" sz="1400" dirty="0" smtClean="0"/>
              <a:t/>
            </a:r>
            <a:br>
              <a:rPr lang="it-IT" sz="1400" dirty="0" smtClean="0"/>
            </a:br>
            <a:r>
              <a:rPr lang="it-IT" sz="1400" dirty="0" smtClean="0"/>
              <a:t>codice </a:t>
            </a:r>
            <a:r>
              <a:rPr lang="it-IT" sz="1400" dirty="0" err="1" smtClean="0"/>
              <a:t>JavaScript</a:t>
            </a:r>
            <a:r>
              <a:rPr lang="it-IT" sz="1400" dirty="0" smtClean="0"/>
              <a:t>.</a:t>
            </a:r>
          </a:p>
          <a:p>
            <a:pPr lvl="1"/>
            <a:r>
              <a:rPr lang="it-IT" sz="1400" b="1" dirty="0" err="1" smtClean="0"/>
              <a:t>json</a:t>
            </a:r>
            <a:r>
              <a:rPr lang="it-IT" sz="1400" dirty="0" smtClean="0"/>
              <a:t/>
            </a:r>
            <a:br>
              <a:rPr lang="it-IT" sz="1400" dirty="0" smtClean="0"/>
            </a:br>
            <a:r>
              <a:rPr lang="it-IT" sz="1400" dirty="0" smtClean="0"/>
              <a:t>Formato JSON, che può includere stringhe, </a:t>
            </a:r>
            <a:r>
              <a:rPr lang="it-IT" sz="1400" dirty="0" err="1" smtClean="0"/>
              <a:t>array</a:t>
            </a:r>
            <a:r>
              <a:rPr lang="it-IT" sz="1400" dirty="0" smtClean="0"/>
              <a:t> e oggetti.</a:t>
            </a:r>
          </a:p>
          <a:p>
            <a:pPr lvl="1"/>
            <a:r>
              <a:rPr lang="it-IT" sz="1400" dirty="0" smtClean="0"/>
              <a:t>JSONP</a:t>
            </a:r>
            <a:br>
              <a:rPr lang="it-IT" sz="1400" dirty="0" smtClean="0"/>
            </a:br>
            <a:r>
              <a:rPr lang="it-IT" sz="1400" dirty="0" smtClean="0"/>
              <a:t>trasporto di informazioni JSON da un dominio all'altro.</a:t>
            </a:r>
          </a:p>
          <a:p>
            <a:pPr lvl="1"/>
            <a:r>
              <a:rPr lang="it-IT" sz="1400" dirty="0" smtClean="0"/>
              <a:t>xml</a:t>
            </a:r>
            <a:br>
              <a:rPr lang="it-IT" sz="1400" dirty="0" smtClean="0"/>
            </a:br>
            <a:r>
              <a:rPr lang="it-IT" sz="1400" dirty="0" smtClean="0"/>
              <a:t>informazioni in formato XML.</a:t>
            </a:r>
          </a:p>
          <a:p>
            <a:endParaRPr lang="it-IT" sz="1800" dirty="0">
              <a:latin typeface="TitilliumText22L Lt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3528" y="411510"/>
            <a:ext cx="8568952" cy="576065"/>
          </a:xfrm>
          <a:blipFill dpi="0" rotWithShape="1">
            <a:blip r:embed="rId2" cstate="print">
              <a:alphaModFix amt="20000"/>
            </a:blip>
            <a:srcRect/>
            <a:stretch>
              <a:fillRect t="20000" r="84000" b="20000"/>
            </a:stretch>
          </a:blipFill>
        </p:spPr>
        <p:txBody>
          <a:bodyPr lIns="90000"/>
          <a:lstStyle/>
          <a:p>
            <a:r>
              <a:rPr lang="it-IT" sz="3200" spc="300" dirty="0" smtClean="0">
                <a:solidFill>
                  <a:schemeClr val="bg1">
                    <a:lumMod val="65000"/>
                  </a:schemeClr>
                </a:solidFill>
                <a:latin typeface="TitilliumText22L Xb" pitchFamily="50" charset="0"/>
              </a:rPr>
              <a:t>ASYNCRONOUS</a:t>
            </a:r>
            <a:endParaRPr lang="it-IT" sz="3200" spc="300" dirty="0">
              <a:solidFill>
                <a:schemeClr val="bg1">
                  <a:lumMod val="65000"/>
                </a:schemeClr>
              </a:solidFill>
              <a:latin typeface="TitilliumText22L Xb" pitchFamily="50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200151"/>
            <a:ext cx="8568952" cy="3394472"/>
          </a:xfrm>
        </p:spPr>
        <p:txBody>
          <a:bodyPr/>
          <a:lstStyle/>
          <a:p>
            <a:r>
              <a:rPr lang="it-IT" sz="2800" dirty="0" smtClean="0">
                <a:latin typeface="TitilliumText22L Lt" pitchFamily="50" charset="0"/>
              </a:rPr>
              <a:t>Per impostazione predefinita, le chiamate Ajax sono asincrone</a:t>
            </a:r>
          </a:p>
          <a:p>
            <a:r>
              <a:rPr lang="it-IT" sz="2800" dirty="0" smtClean="0">
                <a:latin typeface="TitilliumText22L Lt" pitchFamily="50" charset="0"/>
              </a:rPr>
              <a:t>Il metodo cioè NON ASPETTA che i dati siano </a:t>
            </a:r>
            <a:r>
              <a:rPr lang="it-IT" sz="2800" dirty="0" err="1" smtClean="0">
                <a:latin typeface="TitilliumText22L Lt" pitchFamily="50" charset="0"/>
              </a:rPr>
              <a:t>dispobili</a:t>
            </a:r>
            <a:endParaRPr lang="it-IT" sz="2800" dirty="0" smtClean="0">
              <a:latin typeface="TitilliumText22L Lt" pitchFamily="50" charset="0"/>
            </a:endParaRPr>
          </a:p>
          <a:p>
            <a:r>
              <a:rPr lang="it-IT" sz="2800" dirty="0" smtClean="0">
                <a:latin typeface="TitilliumText22L Lt" pitchFamily="50" charset="0"/>
              </a:rPr>
              <a:t>Per leggere i dati è necessario definire una funzione di </a:t>
            </a:r>
            <a:r>
              <a:rPr lang="it-IT" sz="2800" dirty="0" err="1" smtClean="0">
                <a:latin typeface="TitilliumText22L Lt" pitchFamily="50" charset="0"/>
              </a:rPr>
              <a:t>callBack</a:t>
            </a:r>
            <a:r>
              <a:rPr lang="it-IT" sz="2800" dirty="0" smtClean="0">
                <a:latin typeface="TitilliumText22L Lt" pitchFamily="50" charset="0"/>
              </a:rPr>
              <a:t> che sarà chiamata quando il caricamento andrà a buon fine</a:t>
            </a:r>
            <a:endParaRPr lang="it-IT" sz="2800" dirty="0">
              <a:latin typeface="TitilliumText22L Lt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3528" y="411510"/>
            <a:ext cx="8568952" cy="576065"/>
          </a:xfrm>
          <a:blipFill dpi="0" rotWithShape="1">
            <a:blip r:embed="rId2" cstate="print">
              <a:alphaModFix amt="20000"/>
            </a:blip>
            <a:srcRect/>
            <a:stretch>
              <a:fillRect t="20000" r="84000" b="20000"/>
            </a:stretch>
          </a:blipFill>
        </p:spPr>
        <p:txBody>
          <a:bodyPr lIns="90000"/>
          <a:lstStyle/>
          <a:p>
            <a:r>
              <a:rPr lang="it-IT" sz="3200" spc="300" dirty="0" smtClean="0">
                <a:solidFill>
                  <a:schemeClr val="bg1">
                    <a:lumMod val="65000"/>
                  </a:schemeClr>
                </a:solidFill>
                <a:latin typeface="TitilliumText22L Xb" pitchFamily="50" charset="0"/>
              </a:rPr>
              <a:t>METODI AJAX</a:t>
            </a:r>
            <a:endParaRPr lang="it-IT" sz="3200" spc="300" dirty="0">
              <a:solidFill>
                <a:schemeClr val="bg1">
                  <a:lumMod val="65000"/>
                </a:schemeClr>
              </a:solidFill>
              <a:latin typeface="TitilliumText22L Xb" pitchFamily="50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2067694"/>
            <a:ext cx="8568952" cy="792088"/>
          </a:xfrm>
        </p:spPr>
        <p:txBody>
          <a:bodyPr/>
          <a:lstStyle/>
          <a:p>
            <a:pPr algn="ctr">
              <a:buNone/>
            </a:pPr>
            <a:r>
              <a:rPr lang="it-IT" sz="4000" b="1" dirty="0" smtClean="0">
                <a:hlinkClick r:id="rId3"/>
              </a:rPr>
              <a:t>http://api.jquery.com/jQuery.ajax/</a:t>
            </a:r>
            <a:endParaRPr lang="it-IT" sz="4000" b="1" dirty="0">
              <a:latin typeface="TitilliumText22L Lt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627534"/>
            <a:ext cx="8229600" cy="857250"/>
          </a:xfrm>
        </p:spPr>
        <p:txBody>
          <a:bodyPr>
            <a:normAutofit/>
          </a:bodyPr>
          <a:lstStyle/>
          <a:p>
            <a:pPr>
              <a:lnSpc>
                <a:spcPts val="3600"/>
              </a:lnSpc>
            </a:pPr>
            <a:r>
              <a:rPr lang="it-IT" dirty="0" smtClean="0">
                <a:solidFill>
                  <a:schemeClr val="accent2">
                    <a:lumMod val="50000"/>
                  </a:schemeClr>
                </a:solidFill>
                <a:latin typeface="TitilliumTitle20" pitchFamily="50" charset="0"/>
              </a:rPr>
              <a:t>ARCHITETTURA CLIENT SERVER</a:t>
            </a:r>
            <a:endParaRPr lang="it-IT" dirty="0">
              <a:solidFill>
                <a:schemeClr val="accent2">
                  <a:lumMod val="50000"/>
                </a:schemeClr>
              </a:solidFill>
              <a:latin typeface="TitilliumTitle20" pitchFamily="50" charset="0"/>
            </a:endParaRPr>
          </a:p>
        </p:txBody>
      </p:sp>
      <p:pic>
        <p:nvPicPr>
          <p:cNvPr id="4" name="Segnaposto contenuto 3" descr="3076388-3146973570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660232" y="1599642"/>
            <a:ext cx="1656184" cy="1512168"/>
          </a:xfrm>
        </p:spPr>
      </p:pic>
      <p:pic>
        <p:nvPicPr>
          <p:cNvPr id="1026" name="Picture 2" descr="C:\Users\Bruno\Documents\aabbaa 2.0\2010-2011\WebDesign (Lez. 1) 08-11-2010\Materiali\homer_comput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39" y="2355726"/>
            <a:ext cx="3240361" cy="1884403"/>
          </a:xfrm>
          <a:prstGeom prst="rect">
            <a:avLst/>
          </a:prstGeom>
          <a:noFill/>
        </p:spPr>
      </p:pic>
      <p:sp>
        <p:nvSpPr>
          <p:cNvPr id="14" name="Freccia curva 13"/>
          <p:cNvSpPr/>
          <p:nvPr/>
        </p:nvSpPr>
        <p:spPr>
          <a:xfrm>
            <a:off x="3851920" y="1653648"/>
            <a:ext cx="2664296" cy="972108"/>
          </a:xfrm>
          <a:prstGeom prst="ben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/>
            </a:r>
            <a:br>
              <a:rPr lang="it-IT" dirty="0" smtClean="0">
                <a:solidFill>
                  <a:schemeClr val="tx1"/>
                </a:solidFill>
              </a:rPr>
            </a:br>
            <a:r>
              <a:rPr lang="it-IT" dirty="0" smtClean="0">
                <a:solidFill>
                  <a:schemeClr val="tx1"/>
                </a:solidFill>
                <a:latin typeface="TitilliumText22L" pitchFamily="50" charset="0"/>
              </a:rPr>
              <a:t>Richiesta</a:t>
            </a:r>
          </a:p>
          <a:p>
            <a:pPr algn="ctr"/>
            <a:r>
              <a:rPr lang="it-IT" dirty="0" smtClean="0">
                <a:solidFill>
                  <a:schemeClr val="tx1"/>
                </a:solidFill>
                <a:latin typeface="TitilliumText22L" pitchFamily="50" charset="0"/>
              </a:rPr>
              <a:t>(</a:t>
            </a:r>
            <a:r>
              <a:rPr lang="it-IT" dirty="0" err="1">
                <a:solidFill>
                  <a:schemeClr val="tx1"/>
                </a:solidFill>
                <a:latin typeface="TitilliumText22L" pitchFamily="50" charset="0"/>
              </a:rPr>
              <a:t>R</a:t>
            </a:r>
            <a:r>
              <a:rPr lang="it-IT" dirty="0" err="1" smtClean="0">
                <a:solidFill>
                  <a:schemeClr val="tx1"/>
                </a:solidFill>
                <a:latin typeface="TitilliumText22L" pitchFamily="50" charset="0"/>
              </a:rPr>
              <a:t>equest</a:t>
            </a:r>
            <a:r>
              <a:rPr lang="it-IT" dirty="0" smtClean="0">
                <a:solidFill>
                  <a:schemeClr val="tx1"/>
                </a:solidFill>
                <a:latin typeface="TitilliumText22L" pitchFamily="50" charset="0"/>
              </a:rPr>
              <a:t>)</a:t>
            </a:r>
          </a:p>
        </p:txBody>
      </p:sp>
      <p:sp>
        <p:nvSpPr>
          <p:cNvPr id="16" name="Freccia curva 15"/>
          <p:cNvSpPr/>
          <p:nvPr/>
        </p:nvSpPr>
        <p:spPr>
          <a:xfrm rot="10800000">
            <a:off x="4788024" y="3273828"/>
            <a:ext cx="2664296" cy="972108"/>
          </a:xfrm>
          <a:prstGeom prst="bentArrow">
            <a:avLst>
              <a:gd name="adj1" fmla="val 25850"/>
              <a:gd name="adj2" fmla="val 25000"/>
              <a:gd name="adj3" fmla="val 25000"/>
              <a:gd name="adj4" fmla="val 4375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b="1" dirty="0">
              <a:solidFill>
                <a:schemeClr val="tx1"/>
              </a:solidFill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4788024" y="3057804"/>
            <a:ext cx="2088232" cy="9181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Rettangolo 18"/>
          <p:cNvSpPr/>
          <p:nvPr/>
        </p:nvSpPr>
        <p:spPr>
          <a:xfrm>
            <a:off x="5364088" y="3273828"/>
            <a:ext cx="1368152" cy="59406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  <a:latin typeface="TitilliumText22L" pitchFamily="50" charset="0"/>
              </a:rPr>
              <a:t>Risposta</a:t>
            </a:r>
          </a:p>
          <a:p>
            <a:pPr algn="ctr"/>
            <a:r>
              <a:rPr lang="it-IT" dirty="0" smtClean="0">
                <a:solidFill>
                  <a:schemeClr val="tx1"/>
                </a:solidFill>
                <a:latin typeface="TitilliumText22L" pitchFamily="50" charset="0"/>
              </a:rPr>
              <a:t>(</a:t>
            </a:r>
            <a:r>
              <a:rPr lang="it-IT" dirty="0" err="1" smtClean="0">
                <a:solidFill>
                  <a:schemeClr val="tx1"/>
                </a:solidFill>
                <a:latin typeface="TitilliumText22L" pitchFamily="50" charset="0"/>
              </a:rPr>
              <a:t>Response</a:t>
            </a:r>
            <a:r>
              <a:rPr lang="it-IT" dirty="0" smtClean="0">
                <a:solidFill>
                  <a:schemeClr val="tx1"/>
                </a:solidFill>
                <a:latin typeface="TitilliumText22L" pitchFamily="50" charset="0"/>
              </a:rPr>
              <a:t>)</a:t>
            </a:r>
            <a:endParaRPr lang="it-IT" dirty="0">
              <a:solidFill>
                <a:schemeClr val="tx1"/>
              </a:solidFill>
              <a:latin typeface="TitilliumText22L" pitchFamily="50" charset="0"/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4499992" y="1491630"/>
            <a:ext cx="1368152" cy="32403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  <a:latin typeface="TitilliumText22L" pitchFamily="50" charset="0"/>
              </a:rPr>
              <a:t>URL/URI</a:t>
            </a:r>
            <a:endParaRPr lang="it-IT" dirty="0">
              <a:solidFill>
                <a:schemeClr val="tx1"/>
              </a:solidFill>
              <a:latin typeface="TitilliumText22L" pitchFamily="50" charset="0"/>
            </a:endParaRPr>
          </a:p>
        </p:txBody>
      </p:sp>
      <p:sp>
        <p:nvSpPr>
          <p:cNvPr id="21" name="Rettangolo 20"/>
          <p:cNvSpPr/>
          <p:nvPr/>
        </p:nvSpPr>
        <p:spPr>
          <a:xfrm>
            <a:off x="5436096" y="4137924"/>
            <a:ext cx="1368152" cy="32403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  <a:latin typeface="TitilliumText22L" pitchFamily="50" charset="0"/>
              </a:rPr>
              <a:t>Pagina</a:t>
            </a:r>
            <a:endParaRPr lang="it-IT" dirty="0">
              <a:solidFill>
                <a:schemeClr val="tx1"/>
              </a:solidFill>
              <a:latin typeface="TitilliumText22L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552" y="555526"/>
            <a:ext cx="8229600" cy="857250"/>
          </a:xfrm>
        </p:spPr>
        <p:txBody>
          <a:bodyPr/>
          <a:lstStyle/>
          <a:p>
            <a:r>
              <a:rPr lang="it-IT" spc="300" dirty="0" smtClean="0">
                <a:solidFill>
                  <a:schemeClr val="accent1">
                    <a:lumMod val="75000"/>
                  </a:schemeClr>
                </a:solidFill>
                <a:latin typeface="TitilliumTitle20" pitchFamily="50" charset="0"/>
              </a:rPr>
              <a:t>ESEMPIO </a:t>
            </a:r>
            <a:r>
              <a:rPr lang="it-IT" spc="300" dirty="0" err="1" smtClean="0">
                <a:solidFill>
                  <a:schemeClr val="accent1">
                    <a:lumMod val="75000"/>
                  </a:schemeClr>
                </a:solidFill>
                <a:latin typeface="TitilliumTitle20" pitchFamily="50" charset="0"/>
              </a:rPr>
              <a:t>DI</a:t>
            </a:r>
            <a:r>
              <a:rPr lang="it-IT" spc="300" dirty="0" smtClean="0">
                <a:solidFill>
                  <a:schemeClr val="accent1">
                    <a:lumMod val="75000"/>
                  </a:schemeClr>
                </a:solidFill>
                <a:latin typeface="TitilliumTitle20" pitchFamily="50" charset="0"/>
              </a:rPr>
              <a:t> REQUEST</a:t>
            </a:r>
            <a:endParaRPr lang="it-IT" spc="300" dirty="0">
              <a:solidFill>
                <a:schemeClr val="accent1">
                  <a:lumMod val="75000"/>
                </a:schemeClr>
              </a:solidFill>
              <a:latin typeface="TitilliumTitle20" pitchFamily="50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2589753"/>
            <a:ext cx="8229600" cy="432047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it-IT" sz="2800" b="1" dirty="0" smtClean="0">
                <a:solidFill>
                  <a:srgbClr val="FF0000"/>
                </a:solidFill>
              </a:rPr>
              <a:t>http</a:t>
            </a:r>
            <a:r>
              <a:rPr lang="it-IT" sz="2800" b="1" dirty="0" smtClean="0"/>
              <a:t>://</a:t>
            </a:r>
            <a:r>
              <a:rPr lang="it-IT" sz="2800" b="1" dirty="0" smtClean="0">
                <a:solidFill>
                  <a:srgbClr val="00B050"/>
                </a:solidFill>
              </a:rPr>
              <a:t>www.sisteminterattivi.org</a:t>
            </a:r>
            <a:r>
              <a:rPr lang="it-IT" sz="2800" b="1" dirty="0" smtClean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it-IT" sz="2800" b="1" dirty="0" err="1" smtClean="0">
                <a:solidFill>
                  <a:schemeClr val="accent1">
                    <a:lumMod val="75000"/>
                  </a:schemeClr>
                </a:solidFill>
              </a:rPr>
              <a:t>Contenuti.aspx</a:t>
            </a:r>
            <a:r>
              <a:rPr lang="it-IT" sz="2800" b="1" dirty="0" smtClean="0">
                <a:solidFill>
                  <a:srgbClr val="00B0F0"/>
                </a:solidFill>
              </a:rPr>
              <a:t>?p=8</a:t>
            </a:r>
            <a:endParaRPr lang="it-IT" sz="2800" b="1" dirty="0">
              <a:solidFill>
                <a:srgbClr val="00B0F0"/>
              </a:solidFill>
              <a:latin typeface="TitilliumText22L" pitchFamily="50" charset="0"/>
            </a:endParaRPr>
          </a:p>
        </p:txBody>
      </p:sp>
      <p:sp>
        <p:nvSpPr>
          <p:cNvPr id="10" name="Fumetto 1 9"/>
          <p:cNvSpPr/>
          <p:nvPr/>
        </p:nvSpPr>
        <p:spPr>
          <a:xfrm>
            <a:off x="827584" y="2157704"/>
            <a:ext cx="1296144" cy="324036"/>
          </a:xfrm>
          <a:prstGeom prst="wedgeRectCallout">
            <a:avLst>
              <a:gd name="adj1" fmla="val -31761"/>
              <a:gd name="adj2" fmla="val 102661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>
                <a:latin typeface="TitilliumText22L" pitchFamily="50" charset="0"/>
              </a:rPr>
              <a:t>Protocollo</a:t>
            </a:r>
            <a:endParaRPr lang="it-IT" dirty="0">
              <a:latin typeface="TitilliumText22L" pitchFamily="50" charset="0"/>
            </a:endParaRPr>
          </a:p>
        </p:txBody>
      </p:sp>
      <p:sp>
        <p:nvSpPr>
          <p:cNvPr id="11" name="Fumetto 1 10"/>
          <p:cNvSpPr/>
          <p:nvPr/>
        </p:nvSpPr>
        <p:spPr>
          <a:xfrm>
            <a:off x="2267744" y="3129812"/>
            <a:ext cx="1008112" cy="324036"/>
          </a:xfrm>
          <a:prstGeom prst="wedgeRectCallout">
            <a:avLst>
              <a:gd name="adj1" fmla="val -23261"/>
              <a:gd name="adj2" fmla="val -114082"/>
            </a:avLst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err="1" smtClean="0">
                <a:latin typeface="TitilliumText22L" pitchFamily="50" charset="0"/>
              </a:rPr>
              <a:t>host</a:t>
            </a:r>
            <a:endParaRPr lang="it-IT" dirty="0">
              <a:latin typeface="TitilliumText22L" pitchFamily="50" charset="0"/>
            </a:endParaRPr>
          </a:p>
        </p:txBody>
      </p:sp>
      <p:sp>
        <p:nvSpPr>
          <p:cNvPr id="12" name="Fumetto 1 11"/>
          <p:cNvSpPr/>
          <p:nvPr/>
        </p:nvSpPr>
        <p:spPr>
          <a:xfrm>
            <a:off x="5940152" y="2157704"/>
            <a:ext cx="1296144" cy="324036"/>
          </a:xfrm>
          <a:prstGeom prst="wedgeRectCallout">
            <a:avLst>
              <a:gd name="adj1" fmla="val -31761"/>
              <a:gd name="adj2" fmla="val 102661"/>
            </a:avLst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>
                <a:latin typeface="TitilliumText22L" pitchFamily="50" charset="0"/>
              </a:rPr>
              <a:t>percorso</a:t>
            </a:r>
            <a:endParaRPr lang="it-IT" dirty="0">
              <a:latin typeface="TitilliumText22L" pitchFamily="50" charset="0"/>
            </a:endParaRPr>
          </a:p>
        </p:txBody>
      </p:sp>
      <p:sp>
        <p:nvSpPr>
          <p:cNvPr id="13" name="Fumetto 1 12"/>
          <p:cNvSpPr/>
          <p:nvPr/>
        </p:nvSpPr>
        <p:spPr>
          <a:xfrm>
            <a:off x="7236296" y="3183818"/>
            <a:ext cx="1512168" cy="324036"/>
          </a:xfrm>
          <a:prstGeom prst="wedgeRectCallout">
            <a:avLst>
              <a:gd name="adj1" fmla="val 17417"/>
              <a:gd name="adj2" fmla="val -124281"/>
            </a:avLst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err="1" smtClean="0">
                <a:latin typeface="TitilliumText22L" pitchFamily="50" charset="0"/>
              </a:rPr>
              <a:t>querystring</a:t>
            </a:r>
            <a:endParaRPr lang="it-IT" dirty="0">
              <a:latin typeface="TitilliumText22L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483517"/>
            <a:ext cx="8229600" cy="576065"/>
          </a:xfrm>
        </p:spPr>
        <p:txBody>
          <a:bodyPr/>
          <a:lstStyle/>
          <a:p>
            <a:r>
              <a:rPr lang="it-IT" sz="3600" spc="300" dirty="0" smtClean="0">
                <a:latin typeface="TitilliumTitle20" pitchFamily="50" charset="0"/>
              </a:rPr>
              <a:t>GET e POST</a:t>
            </a:r>
            <a:endParaRPr lang="it-IT" sz="3600" spc="300" dirty="0">
              <a:latin typeface="TitilliumTitle20" pitchFamily="50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000" dirty="0" smtClean="0"/>
              <a:t>I due metodi più comuni ne protocollo HTTP per inviare una richiesta a un server sono GET e POST. </a:t>
            </a:r>
          </a:p>
          <a:p>
            <a:r>
              <a:rPr lang="it-IT" sz="2000" dirty="0" smtClean="0"/>
              <a:t>Il metodo GET dovrebbe essere usato per operazioni cui "ottenere" i dati del server, ma non modificati. Ad esempio, una </a:t>
            </a:r>
            <a:r>
              <a:rPr lang="it-IT" sz="2000" dirty="0" err="1" smtClean="0"/>
              <a:t>query</a:t>
            </a:r>
            <a:r>
              <a:rPr lang="it-IT" sz="2000" dirty="0" smtClean="0"/>
              <a:t> a un servizio di ricerca di norma è una richiesta GET. </a:t>
            </a:r>
          </a:p>
          <a:p>
            <a:pPr lvl="1"/>
            <a:r>
              <a:rPr lang="it-IT" sz="1800" dirty="0" smtClean="0"/>
              <a:t>Le richieste GET vengono inviate nella </a:t>
            </a:r>
            <a:r>
              <a:rPr lang="it-IT" sz="1800" dirty="0" err="1" smtClean="0"/>
              <a:t>QueryString</a:t>
            </a:r>
            <a:endParaRPr lang="it-IT" sz="1800" dirty="0" smtClean="0"/>
          </a:p>
          <a:p>
            <a:pPr lvl="1"/>
            <a:r>
              <a:rPr lang="it-IT" sz="1800" dirty="0" smtClean="0"/>
              <a:t>La </a:t>
            </a:r>
            <a:r>
              <a:rPr lang="it-IT" sz="1800" dirty="0" err="1" smtClean="0"/>
              <a:t>QueryString</a:t>
            </a:r>
            <a:r>
              <a:rPr lang="it-IT" sz="1800" dirty="0" smtClean="0"/>
              <a:t> ha un limite </a:t>
            </a:r>
          </a:p>
          <a:p>
            <a:r>
              <a:rPr lang="it-IT" sz="2000" dirty="0" smtClean="0"/>
              <a:t>Il metodo POST dovrebbe essere utilizzato </a:t>
            </a:r>
            <a:r>
              <a:rPr lang="it-IT" sz="2000" dirty="0" err="1" smtClean="0"/>
              <a:t>quanado</a:t>
            </a:r>
            <a:r>
              <a:rPr lang="it-IT" sz="2000" dirty="0" smtClean="0"/>
              <a:t> si modificano informazioni sul server. </a:t>
            </a:r>
          </a:p>
          <a:p>
            <a:pPr lvl="1"/>
            <a:r>
              <a:rPr lang="it-IT" sz="1600" dirty="0" smtClean="0"/>
              <a:t>I dati vengono inviati </a:t>
            </a:r>
            <a:r>
              <a:rPr lang="it-IT" sz="1600" dirty="0" err="1" smtClean="0"/>
              <a:t>separatamante</a:t>
            </a:r>
            <a:r>
              <a:rPr lang="it-IT" sz="1600" dirty="0" smtClean="0"/>
              <a:t> </a:t>
            </a:r>
          </a:p>
          <a:p>
            <a:pPr lvl="1"/>
            <a:r>
              <a:rPr lang="it-IT" sz="1600" dirty="0" smtClean="0"/>
              <a:t>Il limite è molto più alto</a:t>
            </a:r>
          </a:p>
          <a:p>
            <a:endParaRPr lang="it-IT" sz="2000" dirty="0">
              <a:latin typeface="TitilliumText22L Lt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483517"/>
            <a:ext cx="8229600" cy="576065"/>
          </a:xfrm>
        </p:spPr>
        <p:txBody>
          <a:bodyPr/>
          <a:lstStyle/>
          <a:p>
            <a:r>
              <a:rPr lang="it-IT" sz="3600" spc="300" dirty="0" smtClean="0">
                <a:latin typeface="TitilliumTitle20" pitchFamily="50" charset="0"/>
              </a:rPr>
              <a:t>COMPOSIZIONE DELLA PAGINA</a:t>
            </a:r>
            <a:endParaRPr lang="it-IT" sz="3600" spc="300" dirty="0">
              <a:latin typeface="TitilliumTitle20" pitchFamily="50" charset="0"/>
            </a:endParaRPr>
          </a:p>
        </p:txBody>
      </p:sp>
      <p:sp>
        <p:nvSpPr>
          <p:cNvPr id="5" name="Ovale 4"/>
          <p:cNvSpPr/>
          <p:nvPr/>
        </p:nvSpPr>
        <p:spPr>
          <a:xfrm>
            <a:off x="4355976" y="1203598"/>
            <a:ext cx="4392488" cy="34563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dirty="0" smtClean="0"/>
              <a:t>risorse</a:t>
            </a:r>
            <a:endParaRPr lang="it-IT" sz="3200" dirty="0"/>
          </a:p>
        </p:txBody>
      </p:sp>
      <p:pic>
        <p:nvPicPr>
          <p:cNvPr id="4" name="Segnaposto contenuto 3" descr="3076388-3146973570.pn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3491880" y="1923678"/>
            <a:ext cx="1656184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magine 5" descr="pagin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275606"/>
            <a:ext cx="2132877" cy="3150096"/>
          </a:xfrm>
          <a:prstGeom prst="rect">
            <a:avLst/>
          </a:prstGeom>
        </p:spPr>
      </p:pic>
      <p:pic>
        <p:nvPicPr>
          <p:cNvPr id="7" name="Immagine 6" descr="Head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355976" y="1131590"/>
            <a:ext cx="2160240" cy="651395"/>
          </a:xfrm>
          <a:prstGeom prst="rect">
            <a:avLst/>
          </a:prstGeom>
        </p:spPr>
      </p:pic>
      <p:pic>
        <p:nvPicPr>
          <p:cNvPr id="8" name="Immagine 7" descr="Foote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779912" y="4155926"/>
            <a:ext cx="2160240" cy="172819"/>
          </a:xfrm>
          <a:prstGeom prst="rect">
            <a:avLst/>
          </a:prstGeom>
        </p:spPr>
      </p:pic>
      <p:pic>
        <p:nvPicPr>
          <p:cNvPr id="9" name="Immagine 8" descr="Calendario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876256" y="1203598"/>
            <a:ext cx="1000645" cy="1008112"/>
          </a:xfrm>
          <a:prstGeom prst="rect">
            <a:avLst/>
          </a:prstGeom>
        </p:spPr>
      </p:pic>
      <p:pic>
        <p:nvPicPr>
          <p:cNvPr id="10" name="Immagine 9" descr="risorse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884368" y="2067694"/>
            <a:ext cx="1008112" cy="1298448"/>
          </a:xfrm>
          <a:prstGeom prst="rect">
            <a:avLst/>
          </a:prstGeom>
        </p:spPr>
      </p:pic>
      <p:pic>
        <p:nvPicPr>
          <p:cNvPr id="11" name="Immagine 10" descr="Testo1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436096" y="1851670"/>
            <a:ext cx="1512168" cy="1921424"/>
          </a:xfrm>
          <a:prstGeom prst="rect">
            <a:avLst/>
          </a:prstGeom>
        </p:spPr>
      </p:pic>
      <p:pic>
        <p:nvPicPr>
          <p:cNvPr id="12" name="Immagine 11" descr="Testo2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092280" y="3435846"/>
            <a:ext cx="1619052" cy="1049796"/>
          </a:xfrm>
          <a:prstGeom prst="rect">
            <a:avLst/>
          </a:prstGeom>
        </p:spPr>
      </p:pic>
      <p:cxnSp>
        <p:nvCxnSpPr>
          <p:cNvPr id="14" name="Connettore 2 13"/>
          <p:cNvCxnSpPr>
            <a:stCxn id="7" idx="2"/>
          </p:cNvCxnSpPr>
          <p:nvPr/>
        </p:nvCxnSpPr>
        <p:spPr>
          <a:xfrm flipH="1">
            <a:off x="4572000" y="1782985"/>
            <a:ext cx="864096" cy="716757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>
            <a:stCxn id="9" idx="1"/>
          </p:cNvCxnSpPr>
          <p:nvPr/>
        </p:nvCxnSpPr>
        <p:spPr>
          <a:xfrm flipH="1">
            <a:off x="4860032" y="1707654"/>
            <a:ext cx="2016224" cy="936104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>
            <a:stCxn id="11" idx="1"/>
          </p:cNvCxnSpPr>
          <p:nvPr/>
        </p:nvCxnSpPr>
        <p:spPr>
          <a:xfrm flipH="1" flipV="1">
            <a:off x="4572000" y="2787774"/>
            <a:ext cx="864096" cy="24608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>
            <a:stCxn id="10" idx="1"/>
          </p:cNvCxnSpPr>
          <p:nvPr/>
        </p:nvCxnSpPr>
        <p:spPr>
          <a:xfrm flipH="1">
            <a:off x="4572000" y="2716918"/>
            <a:ext cx="3312368" cy="28688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>
            <a:stCxn id="12" idx="1"/>
          </p:cNvCxnSpPr>
          <p:nvPr/>
        </p:nvCxnSpPr>
        <p:spPr>
          <a:xfrm flipH="1" flipV="1">
            <a:off x="4716016" y="3147814"/>
            <a:ext cx="2376264" cy="81293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>
            <a:stCxn id="8" idx="0"/>
          </p:cNvCxnSpPr>
          <p:nvPr/>
        </p:nvCxnSpPr>
        <p:spPr>
          <a:xfrm flipH="1" flipV="1">
            <a:off x="4572000" y="3219822"/>
            <a:ext cx="288032" cy="936104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reccia a sinistra 25"/>
          <p:cNvSpPr/>
          <p:nvPr/>
        </p:nvSpPr>
        <p:spPr>
          <a:xfrm>
            <a:off x="2267744" y="2139702"/>
            <a:ext cx="1440160" cy="129614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 smtClean="0"/>
              <a:t>elaborazione lato server</a:t>
            </a:r>
            <a:endParaRPr lang="it-IT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627534"/>
            <a:ext cx="8229600" cy="857250"/>
          </a:xfrm>
        </p:spPr>
        <p:txBody>
          <a:bodyPr>
            <a:normAutofit/>
          </a:bodyPr>
          <a:lstStyle/>
          <a:p>
            <a:pPr>
              <a:lnSpc>
                <a:spcPts val="3600"/>
              </a:lnSpc>
            </a:pPr>
            <a:r>
              <a:rPr lang="it-IT" dirty="0" smtClean="0">
                <a:solidFill>
                  <a:schemeClr val="accent2">
                    <a:lumMod val="50000"/>
                  </a:schemeClr>
                </a:solidFill>
                <a:latin typeface="TitilliumTitle20" pitchFamily="50" charset="0"/>
              </a:rPr>
              <a:t>ARCHITETTURA CLIENT SERVER</a:t>
            </a:r>
            <a:endParaRPr lang="it-IT" dirty="0">
              <a:solidFill>
                <a:schemeClr val="accent2">
                  <a:lumMod val="50000"/>
                </a:schemeClr>
              </a:solidFill>
              <a:latin typeface="TitilliumTitle20" pitchFamily="50" charset="0"/>
            </a:endParaRPr>
          </a:p>
        </p:txBody>
      </p:sp>
      <p:pic>
        <p:nvPicPr>
          <p:cNvPr id="4" name="Segnaposto contenuto 3" descr="3076388-3146973570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660232" y="1599642"/>
            <a:ext cx="1656184" cy="1512168"/>
          </a:xfrm>
        </p:spPr>
      </p:pic>
      <p:pic>
        <p:nvPicPr>
          <p:cNvPr id="1026" name="Picture 2" descr="C:\Users\Bruno\Documents\aabbaa 2.0\2010-2011\WebDesign (Lez. 1) 08-11-2010\Materiali\homer_comput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39" y="2355726"/>
            <a:ext cx="3240361" cy="1884403"/>
          </a:xfrm>
          <a:prstGeom prst="rect">
            <a:avLst/>
          </a:prstGeom>
          <a:noFill/>
        </p:spPr>
      </p:pic>
      <p:sp>
        <p:nvSpPr>
          <p:cNvPr id="14" name="Freccia curva 13"/>
          <p:cNvSpPr/>
          <p:nvPr/>
        </p:nvSpPr>
        <p:spPr>
          <a:xfrm>
            <a:off x="3851920" y="1743658"/>
            <a:ext cx="2664296" cy="972108"/>
          </a:xfrm>
          <a:prstGeom prst="ben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smtClean="0">
                <a:solidFill>
                  <a:schemeClr val="tx1"/>
                </a:solidFill>
              </a:rPr>
              <a:t/>
            </a:r>
            <a:br>
              <a:rPr lang="it-IT" sz="1600" dirty="0" smtClean="0">
                <a:solidFill>
                  <a:schemeClr val="tx1"/>
                </a:solidFill>
              </a:rPr>
            </a:br>
            <a:r>
              <a:rPr lang="it-IT" sz="1600" dirty="0" smtClean="0">
                <a:solidFill>
                  <a:schemeClr val="tx1"/>
                </a:solidFill>
                <a:latin typeface="TitilliumText22L" pitchFamily="50" charset="0"/>
              </a:rPr>
              <a:t>Richiesta script lato </a:t>
            </a:r>
            <a:br>
              <a:rPr lang="it-IT" sz="1600" dirty="0" smtClean="0">
                <a:solidFill>
                  <a:schemeClr val="tx1"/>
                </a:solidFill>
                <a:latin typeface="TitilliumText22L" pitchFamily="50" charset="0"/>
              </a:rPr>
            </a:br>
            <a:r>
              <a:rPr lang="it-IT" sz="1600" dirty="0" smtClean="0">
                <a:solidFill>
                  <a:schemeClr val="tx1"/>
                </a:solidFill>
                <a:latin typeface="TitilliumText22L" pitchFamily="50" charset="0"/>
              </a:rPr>
              <a:t>server con parametri</a:t>
            </a:r>
          </a:p>
        </p:txBody>
      </p:sp>
      <p:sp>
        <p:nvSpPr>
          <p:cNvPr id="16" name="Freccia curva 15"/>
          <p:cNvSpPr/>
          <p:nvPr/>
        </p:nvSpPr>
        <p:spPr>
          <a:xfrm rot="10800000">
            <a:off x="4788024" y="3273828"/>
            <a:ext cx="2664296" cy="972108"/>
          </a:xfrm>
          <a:prstGeom prst="bentArrow">
            <a:avLst>
              <a:gd name="adj1" fmla="val 25850"/>
              <a:gd name="adj2" fmla="val 25000"/>
              <a:gd name="adj3" fmla="val 25000"/>
              <a:gd name="adj4" fmla="val 4375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b="1" dirty="0">
              <a:solidFill>
                <a:schemeClr val="tx1"/>
              </a:solidFill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4788024" y="3057804"/>
            <a:ext cx="2088232" cy="9181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Rettangolo 18"/>
          <p:cNvSpPr/>
          <p:nvPr/>
        </p:nvSpPr>
        <p:spPr>
          <a:xfrm>
            <a:off x="5364088" y="3507854"/>
            <a:ext cx="1368152" cy="43204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  <a:latin typeface="TitilliumText22L" pitchFamily="50" charset="0"/>
              </a:rPr>
              <a:t>RESPONSE</a:t>
            </a:r>
            <a:endParaRPr lang="it-IT" dirty="0">
              <a:solidFill>
                <a:schemeClr val="tx1"/>
              </a:solidFill>
              <a:latin typeface="TitilliumText22L" pitchFamily="50" charset="0"/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4499992" y="1563638"/>
            <a:ext cx="1368152" cy="32403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  <a:latin typeface="TitilliumText22L" pitchFamily="50" charset="0"/>
              </a:rPr>
              <a:t>REQUEST</a:t>
            </a:r>
            <a:endParaRPr lang="it-IT" dirty="0">
              <a:solidFill>
                <a:schemeClr val="tx1"/>
              </a:solidFill>
              <a:latin typeface="TitilliumText22L" pitchFamily="50" charset="0"/>
            </a:endParaRPr>
          </a:p>
        </p:txBody>
      </p:sp>
      <p:sp>
        <p:nvSpPr>
          <p:cNvPr id="21" name="Rettangolo 20"/>
          <p:cNvSpPr/>
          <p:nvPr/>
        </p:nvSpPr>
        <p:spPr>
          <a:xfrm>
            <a:off x="5436096" y="4137924"/>
            <a:ext cx="1368152" cy="32403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  <a:latin typeface="TitilliumText22L" pitchFamily="50" charset="0"/>
              </a:rPr>
              <a:t>Pagina</a:t>
            </a:r>
            <a:endParaRPr lang="it-IT" dirty="0">
              <a:solidFill>
                <a:schemeClr val="tx1"/>
              </a:solidFill>
              <a:latin typeface="TitilliumText22L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483517"/>
            <a:ext cx="8229600" cy="576065"/>
          </a:xfrm>
        </p:spPr>
        <p:txBody>
          <a:bodyPr/>
          <a:lstStyle/>
          <a:p>
            <a:r>
              <a:rPr lang="it-IT" sz="3600" spc="300" dirty="0" smtClean="0">
                <a:latin typeface="TitilliumTitle20" pitchFamily="50" charset="0"/>
              </a:rPr>
              <a:t>AJAX</a:t>
            </a:r>
            <a:endParaRPr lang="it-IT" sz="3600" spc="300" dirty="0">
              <a:latin typeface="TitilliumTitle20" pitchFamily="50" charset="0"/>
            </a:endParaRPr>
          </a:p>
        </p:txBody>
      </p:sp>
      <p:sp>
        <p:nvSpPr>
          <p:cNvPr id="5" name="Ovale 4"/>
          <p:cNvSpPr/>
          <p:nvPr/>
        </p:nvSpPr>
        <p:spPr>
          <a:xfrm>
            <a:off x="4355976" y="1203598"/>
            <a:ext cx="4392488" cy="345638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dirty="0" smtClean="0"/>
              <a:t>risorse</a:t>
            </a:r>
            <a:endParaRPr lang="it-IT" sz="3200" dirty="0"/>
          </a:p>
        </p:txBody>
      </p:sp>
      <p:pic>
        <p:nvPicPr>
          <p:cNvPr id="4" name="Segnaposto contenuto 3" descr="3076388-3146973570.pn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3491880" y="1923678"/>
            <a:ext cx="1656184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magine 5" descr="pagin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275606"/>
            <a:ext cx="2132877" cy="3150095"/>
          </a:xfrm>
          <a:prstGeom prst="rect">
            <a:avLst/>
          </a:prstGeom>
        </p:spPr>
      </p:pic>
      <p:pic>
        <p:nvPicPr>
          <p:cNvPr id="10" name="Immagine 9" descr="risors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84368" y="2067694"/>
            <a:ext cx="1008112" cy="1298448"/>
          </a:xfrm>
          <a:prstGeom prst="rect">
            <a:avLst/>
          </a:prstGeom>
        </p:spPr>
      </p:pic>
      <p:pic>
        <p:nvPicPr>
          <p:cNvPr id="11" name="Immagine 10" descr="Testo1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24128" y="627534"/>
            <a:ext cx="1512168" cy="1921424"/>
          </a:xfrm>
          <a:prstGeom prst="rect">
            <a:avLst/>
          </a:prstGeom>
        </p:spPr>
      </p:pic>
      <p:pic>
        <p:nvPicPr>
          <p:cNvPr id="12" name="Immagine 11" descr="Testo2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092280" y="3435846"/>
            <a:ext cx="1619052" cy="1049796"/>
          </a:xfrm>
          <a:prstGeom prst="rect">
            <a:avLst/>
          </a:prstGeom>
        </p:spPr>
      </p:pic>
      <p:cxnSp>
        <p:nvCxnSpPr>
          <p:cNvPr id="16" name="Connettore 2 15"/>
          <p:cNvCxnSpPr>
            <a:stCxn id="11" idx="1"/>
            <a:endCxn id="4" idx="0"/>
          </p:cNvCxnSpPr>
          <p:nvPr/>
        </p:nvCxnSpPr>
        <p:spPr>
          <a:xfrm flipH="1">
            <a:off x="4319972" y="1588246"/>
            <a:ext cx="1404156" cy="335432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>
            <a:stCxn id="10" idx="1"/>
            <a:endCxn id="4" idx="3"/>
          </p:cNvCxnSpPr>
          <p:nvPr/>
        </p:nvCxnSpPr>
        <p:spPr>
          <a:xfrm flipH="1" flipV="1">
            <a:off x="5148064" y="2679762"/>
            <a:ext cx="2736304" cy="37156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>
            <a:stCxn id="12" idx="1"/>
            <a:endCxn id="4" idx="2"/>
          </p:cNvCxnSpPr>
          <p:nvPr/>
        </p:nvCxnSpPr>
        <p:spPr>
          <a:xfrm flipH="1" flipV="1">
            <a:off x="4319972" y="3435846"/>
            <a:ext cx="2772308" cy="524898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reccia a sinistra 25"/>
          <p:cNvSpPr/>
          <p:nvPr/>
        </p:nvSpPr>
        <p:spPr>
          <a:xfrm>
            <a:off x="2267744" y="2139702"/>
            <a:ext cx="1440160" cy="129614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 smtClean="0"/>
              <a:t>elaborazione lato server</a:t>
            </a:r>
            <a:endParaRPr lang="it-IT" sz="1200" dirty="0"/>
          </a:p>
        </p:txBody>
      </p:sp>
      <p:cxnSp>
        <p:nvCxnSpPr>
          <p:cNvPr id="29" name="Connettore 2 28"/>
          <p:cNvCxnSpPr>
            <a:stCxn id="4" idx="0"/>
          </p:cNvCxnSpPr>
          <p:nvPr/>
        </p:nvCxnSpPr>
        <p:spPr>
          <a:xfrm flipH="1">
            <a:off x="683568" y="1923678"/>
            <a:ext cx="3636404" cy="576064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2 30"/>
          <p:cNvCxnSpPr>
            <a:stCxn id="4" idx="3"/>
          </p:cNvCxnSpPr>
          <p:nvPr/>
        </p:nvCxnSpPr>
        <p:spPr>
          <a:xfrm flipH="1">
            <a:off x="1907704" y="2679762"/>
            <a:ext cx="3240360" cy="180020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2 32"/>
          <p:cNvCxnSpPr>
            <a:stCxn id="4" idx="2"/>
          </p:cNvCxnSpPr>
          <p:nvPr/>
        </p:nvCxnSpPr>
        <p:spPr>
          <a:xfrm flipH="1">
            <a:off x="755576" y="3435846"/>
            <a:ext cx="3564396" cy="432048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ttangolo 33"/>
          <p:cNvSpPr/>
          <p:nvPr/>
        </p:nvSpPr>
        <p:spPr>
          <a:xfrm>
            <a:off x="395536" y="1995686"/>
            <a:ext cx="936104" cy="1224136"/>
          </a:xfrm>
          <a:prstGeom prst="rect">
            <a:avLst/>
          </a:prstGeom>
          <a:noFill/>
          <a:ln w="12700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5" name="Rettangolo 34"/>
          <p:cNvSpPr/>
          <p:nvPr/>
        </p:nvSpPr>
        <p:spPr>
          <a:xfrm>
            <a:off x="395536" y="3291830"/>
            <a:ext cx="936104" cy="936104"/>
          </a:xfrm>
          <a:prstGeom prst="rect">
            <a:avLst/>
          </a:prstGeom>
          <a:noFill/>
          <a:ln w="12700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6" name="Rettangolo 35"/>
          <p:cNvSpPr/>
          <p:nvPr/>
        </p:nvSpPr>
        <p:spPr>
          <a:xfrm>
            <a:off x="1619672" y="2715766"/>
            <a:ext cx="648072" cy="792088"/>
          </a:xfrm>
          <a:prstGeom prst="rect">
            <a:avLst/>
          </a:prstGeom>
          <a:noFill/>
          <a:ln w="12700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Connettore 2 11"/>
          <p:cNvCxnSpPr/>
          <p:nvPr/>
        </p:nvCxnSpPr>
        <p:spPr>
          <a:xfrm>
            <a:off x="6372200" y="1851670"/>
            <a:ext cx="1224136" cy="576064"/>
          </a:xfrm>
          <a:prstGeom prst="straightConnector1">
            <a:avLst/>
          </a:prstGeom>
          <a:ln w="3175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483517"/>
            <a:ext cx="8229600" cy="576065"/>
          </a:xfrm>
        </p:spPr>
        <p:txBody>
          <a:bodyPr/>
          <a:lstStyle/>
          <a:p>
            <a:r>
              <a:rPr lang="it-IT" sz="3600" spc="300" dirty="0" smtClean="0">
                <a:latin typeface="TitilliumTitle20" pitchFamily="50" charset="0"/>
              </a:rPr>
              <a:t>HTTP REQUEST</a:t>
            </a:r>
            <a:endParaRPr lang="it-IT" sz="3600" spc="300" dirty="0">
              <a:latin typeface="TitilliumTitle20" pitchFamily="50" charset="0"/>
            </a:endParaRPr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</p:nvPr>
        </p:nvGraphicFramePr>
        <p:xfrm>
          <a:off x="323528" y="1131590"/>
          <a:ext cx="8496944" cy="34626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C:\Users\Bruno\Documents\aabbaa 2.0\2010-2011\WebDesign (Lez. 1) 08-11-2010\Materiali\homer_computer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5536" y="483518"/>
            <a:ext cx="1238227" cy="720080"/>
          </a:xfrm>
          <a:prstGeom prst="rect">
            <a:avLst/>
          </a:prstGeom>
          <a:noFill/>
        </p:spPr>
      </p:pic>
      <p:sp>
        <p:nvSpPr>
          <p:cNvPr id="14" name="CasellaDiTesto 13"/>
          <p:cNvSpPr txBox="1"/>
          <p:nvPr/>
        </p:nvSpPr>
        <p:spPr>
          <a:xfrm rot="1502944">
            <a:off x="6553680" y="1801595"/>
            <a:ext cx="86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evento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15" name="Ovale 14"/>
          <p:cNvSpPr/>
          <p:nvPr/>
        </p:nvSpPr>
        <p:spPr>
          <a:xfrm>
            <a:off x="7668344" y="2067694"/>
            <a:ext cx="1224136" cy="72008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 smtClean="0"/>
              <a:t>javascript</a:t>
            </a:r>
            <a:endParaRPr lang="it-IT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483517"/>
            <a:ext cx="8229600" cy="576065"/>
          </a:xfrm>
        </p:spPr>
        <p:txBody>
          <a:bodyPr/>
          <a:lstStyle/>
          <a:p>
            <a:r>
              <a:rPr lang="it-IT" sz="3600" spc="300" dirty="0" smtClean="0">
                <a:latin typeface="TitilliumTitle20" pitchFamily="50" charset="0"/>
              </a:rPr>
              <a:t>XML HTTP REQUEST</a:t>
            </a:r>
            <a:endParaRPr lang="it-IT" sz="3600" spc="300" dirty="0">
              <a:latin typeface="TitilliumTitle20" pitchFamily="50" charset="0"/>
            </a:endParaRPr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</p:nvPr>
        </p:nvGraphicFramePr>
        <p:xfrm>
          <a:off x="323528" y="1131590"/>
          <a:ext cx="5904656" cy="34626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C:\Users\Bruno\Documents\aabbaa 2.0\2010-2011\WebDesign (Lez. 1) 08-11-2010\Materiali\homer_computer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5536" y="483518"/>
            <a:ext cx="1238227" cy="720080"/>
          </a:xfrm>
          <a:prstGeom prst="rect">
            <a:avLst/>
          </a:prstGeom>
          <a:noFill/>
        </p:spPr>
      </p:pic>
      <p:cxnSp>
        <p:nvCxnSpPr>
          <p:cNvPr id="10" name="Connettore 1 9"/>
          <p:cNvCxnSpPr/>
          <p:nvPr/>
        </p:nvCxnSpPr>
        <p:spPr>
          <a:xfrm flipV="1">
            <a:off x="5436096" y="1851670"/>
            <a:ext cx="0" cy="648072"/>
          </a:xfrm>
          <a:prstGeom prst="line">
            <a:avLst/>
          </a:prstGeom>
          <a:ln w="158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2 11"/>
          <p:cNvCxnSpPr/>
          <p:nvPr/>
        </p:nvCxnSpPr>
        <p:spPr>
          <a:xfrm>
            <a:off x="5436096" y="1851670"/>
            <a:ext cx="1008112" cy="0"/>
          </a:xfrm>
          <a:prstGeom prst="straightConnector1">
            <a:avLst/>
          </a:prstGeom>
          <a:ln w="15875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>
            <a:endCxn id="24" idx="0"/>
          </p:cNvCxnSpPr>
          <p:nvPr/>
        </p:nvCxnSpPr>
        <p:spPr>
          <a:xfrm flipH="1">
            <a:off x="6876256" y="2283718"/>
            <a:ext cx="288032" cy="72008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>
            <a:endCxn id="25" idx="0"/>
          </p:cNvCxnSpPr>
          <p:nvPr/>
        </p:nvCxnSpPr>
        <p:spPr>
          <a:xfrm>
            <a:off x="7668344" y="2139702"/>
            <a:ext cx="504056" cy="864096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ttangolo arrotondato 23"/>
          <p:cNvSpPr/>
          <p:nvPr/>
        </p:nvSpPr>
        <p:spPr>
          <a:xfrm>
            <a:off x="6300192" y="3003798"/>
            <a:ext cx="1152128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errore</a:t>
            </a:r>
            <a:endParaRPr lang="it-IT" dirty="0"/>
          </a:p>
        </p:txBody>
      </p:sp>
      <p:sp>
        <p:nvSpPr>
          <p:cNvPr id="25" name="Rettangolo arrotondato 24"/>
          <p:cNvSpPr/>
          <p:nvPr/>
        </p:nvSpPr>
        <p:spPr>
          <a:xfrm>
            <a:off x="7596336" y="3003798"/>
            <a:ext cx="1152128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dati pronti</a:t>
            </a:r>
            <a:endParaRPr lang="it-IT" dirty="0"/>
          </a:p>
        </p:txBody>
      </p:sp>
      <p:sp>
        <p:nvSpPr>
          <p:cNvPr id="13" name="Esplosione 2 12"/>
          <p:cNvSpPr/>
          <p:nvPr/>
        </p:nvSpPr>
        <p:spPr>
          <a:xfrm>
            <a:off x="6300192" y="1419622"/>
            <a:ext cx="2160240" cy="1224136"/>
          </a:xfrm>
          <a:prstGeom prst="irregularSeal2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evento</a:t>
            </a:r>
            <a:endParaRPr lang="it-IT" dirty="0"/>
          </a:p>
        </p:txBody>
      </p:sp>
      <p:sp>
        <p:nvSpPr>
          <p:cNvPr id="29" name="Ovale 28"/>
          <p:cNvSpPr/>
          <p:nvPr/>
        </p:nvSpPr>
        <p:spPr>
          <a:xfrm>
            <a:off x="6948264" y="4083918"/>
            <a:ext cx="1224136" cy="72008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 smtClean="0"/>
              <a:t>javascript</a:t>
            </a:r>
            <a:endParaRPr lang="it-IT" sz="1200" dirty="0"/>
          </a:p>
        </p:txBody>
      </p:sp>
      <p:cxnSp>
        <p:nvCxnSpPr>
          <p:cNvPr id="30" name="Connettore 2 29"/>
          <p:cNvCxnSpPr>
            <a:stCxn id="24" idx="2"/>
            <a:endCxn id="29" idx="1"/>
          </p:cNvCxnSpPr>
          <p:nvPr/>
        </p:nvCxnSpPr>
        <p:spPr>
          <a:xfrm>
            <a:off x="6876256" y="3795886"/>
            <a:ext cx="251279" cy="393485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2 32"/>
          <p:cNvCxnSpPr>
            <a:stCxn id="25" idx="2"/>
            <a:endCxn id="29" idx="7"/>
          </p:cNvCxnSpPr>
          <p:nvPr/>
        </p:nvCxnSpPr>
        <p:spPr>
          <a:xfrm flipH="1">
            <a:off x="7993129" y="3795886"/>
            <a:ext cx="179271" cy="393485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steminterattivi_2012">
  <a:themeElements>
    <a:clrScheme name="Satellit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Sisteminterattivi">
      <a:majorFont>
        <a:latin typeface="hooge 05_53"/>
        <a:ea typeface=""/>
        <a:cs typeface=""/>
      </a:majorFont>
      <a:minorFont>
        <a:latin typeface="TitilliumText22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Sisteminterattivi_2012</Template>
  <TotalTime>868</TotalTime>
  <Words>180</Words>
  <Application>Microsoft Office PowerPoint</Application>
  <PresentationFormat>Presentazione su schermo (16:9)</PresentationFormat>
  <Paragraphs>68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Sisteminterattivi_2012</vt:lpstr>
      <vt:lpstr>lezione 8</vt:lpstr>
      <vt:lpstr>ARCHITETTURA CLIENT SERVER</vt:lpstr>
      <vt:lpstr>ESEMPIO DI REQUEST</vt:lpstr>
      <vt:lpstr>GET e POST</vt:lpstr>
      <vt:lpstr>COMPOSIZIONE DELLA PAGINA</vt:lpstr>
      <vt:lpstr>ARCHITETTURA CLIENT SERVER</vt:lpstr>
      <vt:lpstr>AJAX</vt:lpstr>
      <vt:lpstr>HTTP REQUEST</vt:lpstr>
      <vt:lpstr>XML HTTP REQUEST</vt:lpstr>
      <vt:lpstr>TIPI DI DATI</vt:lpstr>
      <vt:lpstr>ASYNCRONOUS</vt:lpstr>
      <vt:lpstr>METODI AJAX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lezione 8</dc:title>
  <dc:creator>Bruno Migliaretti</dc:creator>
  <cp:lastModifiedBy>Bruno Migliaretti</cp:lastModifiedBy>
  <cp:revision>1</cp:revision>
  <dcterms:created xsi:type="dcterms:W3CDTF">2012-05-20T13:46:54Z</dcterms:created>
  <dcterms:modified xsi:type="dcterms:W3CDTF">2012-05-21T09:05:11Z</dcterms:modified>
</cp:coreProperties>
</file>